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4"/>
  </p:sldMasterIdLst>
  <p:notesMasterIdLst>
    <p:notesMasterId r:id="rId20"/>
  </p:notesMasterIdLst>
  <p:handoutMasterIdLst>
    <p:handoutMasterId r:id="rId21"/>
  </p:handoutMasterIdLst>
  <p:sldIdLst>
    <p:sldId id="265" r:id="rId5"/>
    <p:sldId id="2976" r:id="rId6"/>
    <p:sldId id="2979" r:id="rId7"/>
    <p:sldId id="2841" r:id="rId8"/>
    <p:sldId id="3027" r:id="rId9"/>
    <p:sldId id="3028" r:id="rId10"/>
    <p:sldId id="2813" r:id="rId11"/>
    <p:sldId id="3025" r:id="rId12"/>
    <p:sldId id="3026" r:id="rId13"/>
    <p:sldId id="2844" r:id="rId14"/>
    <p:sldId id="2845" r:id="rId15"/>
    <p:sldId id="2973" r:id="rId16"/>
    <p:sldId id="2847" r:id="rId17"/>
    <p:sldId id="2848" r:id="rId18"/>
    <p:sldId id="293" r:id="rId19"/>
  </p:sldIdLst>
  <p:sldSz cx="24323675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A6315422-4749-44D2-8204-8AF762AB5A4B}">
          <p14:sldIdLst>
            <p14:sldId id="265"/>
          </p14:sldIdLst>
        </p14:section>
        <p14:section name="Slides Introducing DIF" id="{F00A8D88-9231-4720-B367-6E835FC0C0E4}">
          <p14:sldIdLst>
            <p14:sldId id="2976"/>
          </p14:sldIdLst>
        </p14:section>
        <p14:section name="SOs" id="{E0A4E633-2030-4393-8208-1E2725943526}">
          <p14:sldIdLst>
            <p14:sldId id="2979"/>
          </p14:sldIdLst>
        </p14:section>
        <p14:section name="DIF Value Added" id="{EC046326-D0CA-4431-8D1E-10D98BE000A9}">
          <p14:sldIdLst>
            <p14:sldId id="2841"/>
            <p14:sldId id="3027"/>
          </p14:sldIdLst>
        </p14:section>
        <p14:section name="DIF Eligibility Criteria" id="{2EDBC0F0-DFC9-4C69-B421-B5242F0B141C}">
          <p14:sldIdLst>
            <p14:sldId id="3028"/>
          </p14:sldIdLst>
        </p14:section>
        <p14:section name="Scope and structure" id="{90AE07F1-CCFE-45C5-985A-94F66C11DCB8}">
          <p14:sldIdLst>
            <p14:sldId id="2813"/>
            <p14:sldId id="3025"/>
            <p14:sldId id="3026"/>
            <p14:sldId id="2844"/>
            <p14:sldId id="2845"/>
          </p14:sldIdLst>
        </p14:section>
        <p14:section name="Geography" id="{3BDF2AD2-CEF7-4D8F-9C7C-EBB7EB4B7C5D}">
          <p14:sldIdLst>
            <p14:sldId id="2973"/>
            <p14:sldId id="2847"/>
          </p14:sldIdLst>
        </p14:section>
        <p14:section name="Contacts" id="{DD698C75-DB7E-4D43-ADF6-3BEB656018B4}">
          <p14:sldIdLst>
            <p14:sldId id="2848"/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97" userDrawn="1">
          <p15:clr>
            <a:srgbClr val="A4A3A4"/>
          </p15:clr>
        </p15:guide>
        <p15:guide id="2" pos="76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4C719C6-556F-1CFF-604D-6681CAFC645B}" name="Grozdev, Ana GIZ" initials="GAG" userId="S::ana.grozdev@giz.de::cee41e67-2f17-487f-955d-657db54218e8" providerId="AD"/>
  <p188:author id="{D7DA03EB-280C-1766-8C94-6AC08EDB3D98}" name="Bendjebbour, Yassin GIZ" initials="BG" userId="S::yassin.bendjebbour@giz.de::98050cb5-8aca-4d0c-b377-84537baa08d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BAA8"/>
    <a:srgbClr val="00125C"/>
    <a:srgbClr val="18B8A6"/>
    <a:srgbClr val="1A53EA"/>
    <a:srgbClr val="97E9C8"/>
    <a:srgbClr val="E3F9F0"/>
    <a:srgbClr val="95F1E7"/>
    <a:srgbClr val="FFFFFF"/>
    <a:srgbClr val="FFCC02"/>
    <a:srgbClr val="903F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1" autoAdjust="0"/>
    <p:restoredTop sz="94660"/>
  </p:normalViewPr>
  <p:slideViewPr>
    <p:cSldViewPr snapToGrid="0">
      <p:cViewPr varScale="1">
        <p:scale>
          <a:sx n="53" d="100"/>
          <a:sy n="53" d="100"/>
        </p:scale>
        <p:origin x="978" y="66"/>
      </p:cViewPr>
      <p:guideLst>
        <p:guide orient="horz" pos="4297"/>
        <p:guide pos="763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valho, Thierno Edouard GIZ SN" userId="66561495-8183-4d0d-9e7d-601abb1a6fa9" providerId="ADAL" clId="{59D85812-8E46-4A07-A5E0-7892A69BF5CF}"/>
    <pc:docChg chg="modSld">
      <pc:chgData name="Carvalho, Thierno Edouard GIZ SN" userId="66561495-8183-4d0d-9e7d-601abb1a6fa9" providerId="ADAL" clId="{59D85812-8E46-4A07-A5E0-7892A69BF5CF}" dt="2024-09-04T10:50:46.098" v="266" actId="20577"/>
      <pc:docMkLst>
        <pc:docMk/>
      </pc:docMkLst>
      <pc:sldChg chg="modNotesTx">
        <pc:chgData name="Carvalho, Thierno Edouard GIZ SN" userId="66561495-8183-4d0d-9e7d-601abb1a6fa9" providerId="ADAL" clId="{59D85812-8E46-4A07-A5E0-7892A69BF5CF}" dt="2024-09-04T10:50:46.098" v="266" actId="20577"/>
        <pc:sldMkLst>
          <pc:docMk/>
          <pc:sldMk cId="3803842891" sldId="2979"/>
        </pc:sldMkLst>
      </pc:sldChg>
    </pc:docChg>
  </pc:docChgLst>
  <pc:docChgLst>
    <pc:chgData name="Bendjebbour, Yassin GIZ" userId="98050cb5-8aca-4d0c-b377-84537baa08d7" providerId="ADAL" clId="{0704A7A8-B1AE-4F49-B810-63940AF90405}"/>
    <pc:docChg chg="undo custSel addSld modSld sldOrd addSection modSection">
      <pc:chgData name="Bendjebbour, Yassin GIZ" userId="98050cb5-8aca-4d0c-b377-84537baa08d7" providerId="ADAL" clId="{0704A7A8-B1AE-4F49-B810-63940AF90405}" dt="2024-06-27T13:58:59.314" v="307" actId="20578"/>
      <pc:docMkLst>
        <pc:docMk/>
      </pc:docMkLst>
      <pc:sldChg chg="modSp mod">
        <pc:chgData name="Bendjebbour, Yassin GIZ" userId="98050cb5-8aca-4d0c-b377-84537baa08d7" providerId="ADAL" clId="{0704A7A8-B1AE-4F49-B810-63940AF90405}" dt="2024-05-29T11:19:47.215" v="61" actId="20577"/>
        <pc:sldMkLst>
          <pc:docMk/>
          <pc:sldMk cId="2015597867" sldId="265"/>
        </pc:sldMkLst>
        <pc:spChg chg="mod">
          <ac:chgData name="Bendjebbour, Yassin GIZ" userId="98050cb5-8aca-4d0c-b377-84537baa08d7" providerId="ADAL" clId="{0704A7A8-B1AE-4F49-B810-63940AF90405}" dt="2024-05-29T11:19:41.406" v="30" actId="20577"/>
          <ac:spMkLst>
            <pc:docMk/>
            <pc:sldMk cId="2015597867" sldId="265"/>
            <ac:spMk id="6" creationId="{51AD766B-9254-84A8-7B16-CAAA44A96BBF}"/>
          </ac:spMkLst>
        </pc:spChg>
        <pc:spChg chg="mod">
          <ac:chgData name="Bendjebbour, Yassin GIZ" userId="98050cb5-8aca-4d0c-b377-84537baa08d7" providerId="ADAL" clId="{0704A7A8-B1AE-4F49-B810-63940AF90405}" dt="2024-05-29T11:19:47.215" v="61" actId="20577"/>
          <ac:spMkLst>
            <pc:docMk/>
            <pc:sldMk cId="2015597867" sldId="265"/>
            <ac:spMk id="7" creationId="{649E1B18-2E78-D572-379A-C952F3145A21}"/>
          </ac:spMkLst>
        </pc:spChg>
      </pc:sldChg>
      <pc:sldChg chg="mod ord modShow">
        <pc:chgData name="Bendjebbour, Yassin GIZ" userId="98050cb5-8aca-4d0c-b377-84537baa08d7" providerId="ADAL" clId="{0704A7A8-B1AE-4F49-B810-63940AF90405}" dt="2024-05-29T11:27:34.590" v="235"/>
        <pc:sldMkLst>
          <pc:docMk/>
          <pc:sldMk cId="3002817494" sldId="293"/>
        </pc:sldMkLst>
      </pc:sldChg>
      <pc:sldChg chg="modSp mod">
        <pc:chgData name="Bendjebbour, Yassin GIZ" userId="98050cb5-8aca-4d0c-b377-84537baa08d7" providerId="ADAL" clId="{0704A7A8-B1AE-4F49-B810-63940AF90405}" dt="2024-05-29T11:22:20.196" v="70" actId="20577"/>
        <pc:sldMkLst>
          <pc:docMk/>
          <pc:sldMk cId="2746774082" sldId="2813"/>
        </pc:sldMkLst>
        <pc:spChg chg="mod">
          <ac:chgData name="Bendjebbour, Yassin GIZ" userId="98050cb5-8aca-4d0c-b377-84537baa08d7" providerId="ADAL" clId="{0704A7A8-B1AE-4F49-B810-63940AF90405}" dt="2024-05-29T11:22:20.196" v="70" actId="20577"/>
          <ac:spMkLst>
            <pc:docMk/>
            <pc:sldMk cId="2746774082" sldId="2813"/>
            <ac:spMk id="3" creationId="{167D4322-5573-42B1-A68A-8ED1961D26F7}"/>
          </ac:spMkLst>
        </pc:spChg>
      </pc:sldChg>
      <pc:sldChg chg="modSp mod">
        <pc:chgData name="Bendjebbour, Yassin GIZ" userId="98050cb5-8aca-4d0c-b377-84537baa08d7" providerId="ADAL" clId="{0704A7A8-B1AE-4F49-B810-63940AF90405}" dt="2024-06-21T15:17:28.181" v="306" actId="2711"/>
        <pc:sldMkLst>
          <pc:docMk/>
          <pc:sldMk cId="3418892521" sldId="2841"/>
        </pc:sldMkLst>
        <pc:spChg chg="mod">
          <ac:chgData name="Bendjebbour, Yassin GIZ" userId="98050cb5-8aca-4d0c-b377-84537baa08d7" providerId="ADAL" clId="{0704A7A8-B1AE-4F49-B810-63940AF90405}" dt="2024-06-21T15:17:14.362" v="305" actId="20577"/>
          <ac:spMkLst>
            <pc:docMk/>
            <pc:sldMk cId="3418892521" sldId="2841"/>
            <ac:spMk id="2" creationId="{A7E9AC01-64BB-D816-78B4-A5990A494E58}"/>
          </ac:spMkLst>
        </pc:spChg>
        <pc:spChg chg="mod">
          <ac:chgData name="Bendjebbour, Yassin GIZ" userId="98050cb5-8aca-4d0c-b377-84537baa08d7" providerId="ADAL" clId="{0704A7A8-B1AE-4F49-B810-63940AF90405}" dt="2024-06-21T15:17:28.181" v="306" actId="2711"/>
          <ac:spMkLst>
            <pc:docMk/>
            <pc:sldMk cId="3418892521" sldId="2841"/>
            <ac:spMk id="8" creationId="{11B5B730-151B-7806-A06D-591BC97A32E0}"/>
          </ac:spMkLst>
        </pc:spChg>
      </pc:sldChg>
      <pc:sldChg chg="modSp mod">
        <pc:chgData name="Bendjebbour, Yassin GIZ" userId="98050cb5-8aca-4d0c-b377-84537baa08d7" providerId="ADAL" clId="{0704A7A8-B1AE-4F49-B810-63940AF90405}" dt="2024-05-29T11:23:43.703" v="77" actId="1076"/>
        <pc:sldMkLst>
          <pc:docMk/>
          <pc:sldMk cId="1776552397" sldId="2844"/>
        </pc:sldMkLst>
        <pc:spChg chg="mod">
          <ac:chgData name="Bendjebbour, Yassin GIZ" userId="98050cb5-8aca-4d0c-b377-84537baa08d7" providerId="ADAL" clId="{0704A7A8-B1AE-4F49-B810-63940AF90405}" dt="2024-05-29T11:23:23.714" v="75" actId="1076"/>
          <ac:spMkLst>
            <pc:docMk/>
            <pc:sldMk cId="1776552397" sldId="2844"/>
            <ac:spMk id="82" creationId="{2806FCEE-2B2E-3F8D-A297-677CEA6C2330}"/>
          </ac:spMkLst>
        </pc:spChg>
        <pc:spChg chg="mod">
          <ac:chgData name="Bendjebbour, Yassin GIZ" userId="98050cb5-8aca-4d0c-b377-84537baa08d7" providerId="ADAL" clId="{0704A7A8-B1AE-4F49-B810-63940AF90405}" dt="2024-05-29T11:23:16.849" v="74" actId="1076"/>
          <ac:spMkLst>
            <pc:docMk/>
            <pc:sldMk cId="1776552397" sldId="2844"/>
            <ac:spMk id="83" creationId="{1607CB7B-99F7-477F-854D-223C7A6DD1A8}"/>
          </ac:spMkLst>
        </pc:spChg>
        <pc:spChg chg="mod">
          <ac:chgData name="Bendjebbour, Yassin GIZ" userId="98050cb5-8aca-4d0c-b377-84537baa08d7" providerId="ADAL" clId="{0704A7A8-B1AE-4F49-B810-63940AF90405}" dt="2024-05-29T11:23:33.499" v="76" actId="1076"/>
          <ac:spMkLst>
            <pc:docMk/>
            <pc:sldMk cId="1776552397" sldId="2844"/>
            <ac:spMk id="84" creationId="{6D5CFA40-9C80-9337-EF8D-732CD5AAE64C}"/>
          </ac:spMkLst>
        </pc:spChg>
        <pc:spChg chg="mod">
          <ac:chgData name="Bendjebbour, Yassin GIZ" userId="98050cb5-8aca-4d0c-b377-84537baa08d7" providerId="ADAL" clId="{0704A7A8-B1AE-4F49-B810-63940AF90405}" dt="2024-05-29T11:23:43.703" v="77" actId="1076"/>
          <ac:spMkLst>
            <pc:docMk/>
            <pc:sldMk cId="1776552397" sldId="2844"/>
            <ac:spMk id="85" creationId="{7BB2D855-E617-5605-12D4-7722764CC95E}"/>
          </ac:spMkLst>
        </pc:spChg>
      </pc:sldChg>
      <pc:sldChg chg="modSp mod">
        <pc:chgData name="Bendjebbour, Yassin GIZ" userId="98050cb5-8aca-4d0c-b377-84537baa08d7" providerId="ADAL" clId="{0704A7A8-B1AE-4F49-B810-63940AF90405}" dt="2024-05-29T11:25:57.618" v="224" actId="14100"/>
        <pc:sldMkLst>
          <pc:docMk/>
          <pc:sldMk cId="372849402" sldId="2845"/>
        </pc:sldMkLst>
        <pc:spChg chg="mod">
          <ac:chgData name="Bendjebbour, Yassin GIZ" userId="98050cb5-8aca-4d0c-b377-84537baa08d7" providerId="ADAL" clId="{0704A7A8-B1AE-4F49-B810-63940AF90405}" dt="2024-05-29T11:24:16.045" v="79" actId="1076"/>
          <ac:spMkLst>
            <pc:docMk/>
            <pc:sldMk cId="372849402" sldId="2845"/>
            <ac:spMk id="22" creationId="{6847CA22-B5C1-8D2D-CF48-9A99DA737DB8}"/>
          </ac:spMkLst>
        </pc:spChg>
        <pc:spChg chg="mod">
          <ac:chgData name="Bendjebbour, Yassin GIZ" userId="98050cb5-8aca-4d0c-b377-84537baa08d7" providerId="ADAL" clId="{0704A7A8-B1AE-4F49-B810-63940AF90405}" dt="2024-05-29T11:24:20.053" v="80" actId="1076"/>
          <ac:spMkLst>
            <pc:docMk/>
            <pc:sldMk cId="372849402" sldId="2845"/>
            <ac:spMk id="23" creationId="{BB7C9526-E610-CAE5-AA81-FE3E8B2FEA06}"/>
          </ac:spMkLst>
        </pc:spChg>
        <pc:spChg chg="mod">
          <ac:chgData name="Bendjebbour, Yassin GIZ" userId="98050cb5-8aca-4d0c-b377-84537baa08d7" providerId="ADAL" clId="{0704A7A8-B1AE-4F49-B810-63940AF90405}" dt="2024-05-29T11:24:28.960" v="82" actId="14100"/>
          <ac:spMkLst>
            <pc:docMk/>
            <pc:sldMk cId="372849402" sldId="2845"/>
            <ac:spMk id="24" creationId="{D4048D12-FB0F-F8CA-3B25-8B604D0D028F}"/>
          </ac:spMkLst>
        </pc:spChg>
        <pc:grpChg chg="mod">
          <ac:chgData name="Bendjebbour, Yassin GIZ" userId="98050cb5-8aca-4d0c-b377-84537baa08d7" providerId="ADAL" clId="{0704A7A8-B1AE-4F49-B810-63940AF90405}" dt="2024-05-29T11:25:27.552" v="213" actId="1037"/>
          <ac:grpSpMkLst>
            <pc:docMk/>
            <pc:sldMk cId="372849402" sldId="2845"/>
            <ac:grpSpMk id="19" creationId="{94DBCD55-CCDB-03CC-6F1B-405184AFA2CA}"/>
          </ac:grpSpMkLst>
        </pc:grpChg>
        <pc:cxnChg chg="mod">
          <ac:chgData name="Bendjebbour, Yassin GIZ" userId="98050cb5-8aca-4d0c-b377-84537baa08d7" providerId="ADAL" clId="{0704A7A8-B1AE-4F49-B810-63940AF90405}" dt="2024-05-29T11:25:41.668" v="221" actId="14100"/>
          <ac:cxnSpMkLst>
            <pc:docMk/>
            <pc:sldMk cId="372849402" sldId="2845"/>
            <ac:cxnSpMk id="12" creationId="{27FBB480-457C-F132-6023-BEA705417AEC}"/>
          </ac:cxnSpMkLst>
        </pc:cxnChg>
        <pc:cxnChg chg="mod">
          <ac:chgData name="Bendjebbour, Yassin GIZ" userId="98050cb5-8aca-4d0c-b377-84537baa08d7" providerId="ADAL" clId="{0704A7A8-B1AE-4F49-B810-63940AF90405}" dt="2024-05-29T11:25:57.618" v="224" actId="14100"/>
          <ac:cxnSpMkLst>
            <pc:docMk/>
            <pc:sldMk cId="372849402" sldId="2845"/>
            <ac:cxnSpMk id="14" creationId="{B9D317C8-6900-B9C9-F280-6FED9C83663D}"/>
          </ac:cxnSpMkLst>
        </pc:cxnChg>
      </pc:sldChg>
      <pc:sldChg chg="modSp mod">
        <pc:chgData name="Bendjebbour, Yassin GIZ" userId="98050cb5-8aca-4d0c-b377-84537baa08d7" providerId="ADAL" clId="{0704A7A8-B1AE-4F49-B810-63940AF90405}" dt="2024-05-29T11:27:05.485" v="232" actId="122"/>
        <pc:sldMkLst>
          <pc:docMk/>
          <pc:sldMk cId="780218814" sldId="2847"/>
        </pc:sldMkLst>
        <pc:spChg chg="mod">
          <ac:chgData name="Bendjebbour, Yassin GIZ" userId="98050cb5-8aca-4d0c-b377-84537baa08d7" providerId="ADAL" clId="{0704A7A8-B1AE-4F49-B810-63940AF90405}" dt="2024-05-29T11:26:50.759" v="231" actId="14100"/>
          <ac:spMkLst>
            <pc:docMk/>
            <pc:sldMk cId="780218814" sldId="2847"/>
            <ac:spMk id="2" creationId="{6AE49E21-9F50-CFEA-3BA8-561D7E1F1C8A}"/>
          </ac:spMkLst>
        </pc:spChg>
        <pc:spChg chg="mod">
          <ac:chgData name="Bendjebbour, Yassin GIZ" userId="98050cb5-8aca-4d0c-b377-84537baa08d7" providerId="ADAL" clId="{0704A7A8-B1AE-4F49-B810-63940AF90405}" dt="2024-05-29T11:27:05.485" v="232" actId="122"/>
          <ac:spMkLst>
            <pc:docMk/>
            <pc:sldMk cId="780218814" sldId="2847"/>
            <ac:spMk id="24" creationId="{F8C073FD-09F1-3087-C2CD-F1340835A3DA}"/>
          </ac:spMkLst>
        </pc:spChg>
      </pc:sldChg>
      <pc:sldChg chg="delSp modSp">
        <pc:chgData name="Bendjebbour, Yassin GIZ" userId="98050cb5-8aca-4d0c-b377-84537baa08d7" providerId="ADAL" clId="{0704A7A8-B1AE-4F49-B810-63940AF90405}" dt="2024-05-31T12:02:05.167" v="237" actId="1076"/>
        <pc:sldMkLst>
          <pc:docMk/>
          <pc:sldMk cId="2314639547" sldId="2848"/>
        </pc:sldMkLst>
        <pc:spChg chg="mod">
          <ac:chgData name="Bendjebbour, Yassin GIZ" userId="98050cb5-8aca-4d0c-b377-84537baa08d7" providerId="ADAL" clId="{0704A7A8-B1AE-4F49-B810-63940AF90405}" dt="2024-05-31T12:02:05.167" v="237" actId="1076"/>
          <ac:spMkLst>
            <pc:docMk/>
            <pc:sldMk cId="2314639547" sldId="2848"/>
            <ac:spMk id="6" creationId="{E46C6FEE-FC91-E90B-920F-E3327CFD4407}"/>
          </ac:spMkLst>
        </pc:spChg>
        <pc:spChg chg="mod">
          <ac:chgData name="Bendjebbour, Yassin GIZ" userId="98050cb5-8aca-4d0c-b377-84537baa08d7" providerId="ADAL" clId="{0704A7A8-B1AE-4F49-B810-63940AF90405}" dt="2024-05-31T12:02:05.167" v="237" actId="1076"/>
          <ac:spMkLst>
            <pc:docMk/>
            <pc:sldMk cId="2314639547" sldId="2848"/>
            <ac:spMk id="7" creationId="{66029EBB-7104-FD21-B253-C2436AAB9A4C}"/>
          </ac:spMkLst>
        </pc:spChg>
        <pc:spChg chg="del">
          <ac:chgData name="Bendjebbour, Yassin GIZ" userId="98050cb5-8aca-4d0c-b377-84537baa08d7" providerId="ADAL" clId="{0704A7A8-B1AE-4F49-B810-63940AF90405}" dt="2024-05-31T12:01:52.811" v="236" actId="478"/>
          <ac:spMkLst>
            <pc:docMk/>
            <pc:sldMk cId="2314639547" sldId="2848"/>
            <ac:spMk id="16" creationId="{BE883704-E4D3-89D3-C52C-93BD958AF6CD}"/>
          </ac:spMkLst>
        </pc:spChg>
        <pc:picChg chg="mod">
          <ac:chgData name="Bendjebbour, Yassin GIZ" userId="98050cb5-8aca-4d0c-b377-84537baa08d7" providerId="ADAL" clId="{0704A7A8-B1AE-4F49-B810-63940AF90405}" dt="2024-05-31T12:02:05.167" v="237" actId="1076"/>
          <ac:picMkLst>
            <pc:docMk/>
            <pc:sldMk cId="2314639547" sldId="2848"/>
            <ac:picMk id="5" creationId="{A83E7F20-D77F-4207-9FA5-53564E8663E5}"/>
          </ac:picMkLst>
        </pc:picChg>
        <pc:picChg chg="del">
          <ac:chgData name="Bendjebbour, Yassin GIZ" userId="98050cb5-8aca-4d0c-b377-84537baa08d7" providerId="ADAL" clId="{0704A7A8-B1AE-4F49-B810-63940AF90405}" dt="2024-05-31T12:01:52.811" v="236" actId="478"/>
          <ac:picMkLst>
            <pc:docMk/>
            <pc:sldMk cId="2314639547" sldId="2848"/>
            <ac:picMk id="14" creationId="{D6634650-C1E3-5DAD-300C-A9B4793F0F38}"/>
          </ac:picMkLst>
        </pc:picChg>
        <pc:picChg chg="mod">
          <ac:chgData name="Bendjebbour, Yassin GIZ" userId="98050cb5-8aca-4d0c-b377-84537baa08d7" providerId="ADAL" clId="{0704A7A8-B1AE-4F49-B810-63940AF90405}" dt="2024-05-31T12:02:05.167" v="237" actId="1076"/>
          <ac:picMkLst>
            <pc:docMk/>
            <pc:sldMk cId="2314639547" sldId="2848"/>
            <ac:picMk id="22" creationId="{F307210E-4606-AA76-3952-1B558ECCBFBC}"/>
          </ac:picMkLst>
        </pc:picChg>
      </pc:sldChg>
      <pc:sldChg chg="delSp modSp mod">
        <pc:chgData name="Bendjebbour, Yassin GIZ" userId="98050cb5-8aca-4d0c-b377-84537baa08d7" providerId="ADAL" clId="{0704A7A8-B1AE-4F49-B810-63940AF90405}" dt="2024-06-21T15:16:39.139" v="300" actId="1076"/>
        <pc:sldMkLst>
          <pc:docMk/>
          <pc:sldMk cId="188886081" sldId="2976"/>
        </pc:sldMkLst>
        <pc:spChg chg="mod">
          <ac:chgData name="Bendjebbour, Yassin GIZ" userId="98050cb5-8aca-4d0c-b377-84537baa08d7" providerId="ADAL" clId="{0704A7A8-B1AE-4F49-B810-63940AF90405}" dt="2024-06-21T15:16:29.817" v="298" actId="1076"/>
          <ac:spMkLst>
            <pc:docMk/>
            <pc:sldMk cId="188886081" sldId="2976"/>
            <ac:spMk id="3" creationId="{D716945E-74E0-CD9A-B584-033CEE229A8B}"/>
          </ac:spMkLst>
        </pc:spChg>
        <pc:spChg chg="mod">
          <ac:chgData name="Bendjebbour, Yassin GIZ" userId="98050cb5-8aca-4d0c-b377-84537baa08d7" providerId="ADAL" clId="{0704A7A8-B1AE-4F49-B810-63940AF90405}" dt="2024-06-21T15:14:05.369" v="281" actId="1076"/>
          <ac:spMkLst>
            <pc:docMk/>
            <pc:sldMk cId="188886081" sldId="2976"/>
            <ac:spMk id="4" creationId="{3FD44672-3B9F-E9F3-B696-BCCFFCE76CA2}"/>
          </ac:spMkLst>
        </pc:spChg>
        <pc:spChg chg="mod">
          <ac:chgData name="Bendjebbour, Yassin GIZ" userId="98050cb5-8aca-4d0c-b377-84537baa08d7" providerId="ADAL" clId="{0704A7A8-B1AE-4F49-B810-63940AF90405}" dt="2024-06-21T15:16:02.254" v="296" actId="1076"/>
          <ac:spMkLst>
            <pc:docMk/>
            <pc:sldMk cId="188886081" sldId="2976"/>
            <ac:spMk id="10" creationId="{3DEFAF72-4C49-7154-BA6D-DF3798967F60}"/>
          </ac:spMkLst>
        </pc:spChg>
        <pc:spChg chg="mod">
          <ac:chgData name="Bendjebbour, Yassin GIZ" userId="98050cb5-8aca-4d0c-b377-84537baa08d7" providerId="ADAL" clId="{0704A7A8-B1AE-4F49-B810-63940AF90405}" dt="2024-06-21T15:14:14.185" v="283" actId="21"/>
          <ac:spMkLst>
            <pc:docMk/>
            <pc:sldMk cId="188886081" sldId="2976"/>
            <ac:spMk id="11" creationId="{55BE02BC-53E3-99A0-68C7-11DF58379C52}"/>
          </ac:spMkLst>
        </pc:spChg>
        <pc:spChg chg="mod">
          <ac:chgData name="Bendjebbour, Yassin GIZ" userId="98050cb5-8aca-4d0c-b377-84537baa08d7" providerId="ADAL" clId="{0704A7A8-B1AE-4F49-B810-63940AF90405}" dt="2024-06-21T15:16:16.328" v="297" actId="404"/>
          <ac:spMkLst>
            <pc:docMk/>
            <pc:sldMk cId="188886081" sldId="2976"/>
            <ac:spMk id="16" creationId="{C854BD30-A6B7-DD21-5406-AC01E0D291D0}"/>
          </ac:spMkLst>
        </pc:spChg>
        <pc:spChg chg="mod">
          <ac:chgData name="Bendjebbour, Yassin GIZ" userId="98050cb5-8aca-4d0c-b377-84537baa08d7" providerId="ADAL" clId="{0704A7A8-B1AE-4F49-B810-63940AF90405}" dt="2024-06-21T15:13:53.352" v="280" actId="1076"/>
          <ac:spMkLst>
            <pc:docMk/>
            <pc:sldMk cId="188886081" sldId="2976"/>
            <ac:spMk id="17" creationId="{00E67345-3BEB-E940-8AAD-FD27A6118ED0}"/>
          </ac:spMkLst>
        </pc:spChg>
        <pc:spChg chg="mod">
          <ac:chgData name="Bendjebbour, Yassin GIZ" userId="98050cb5-8aca-4d0c-b377-84537baa08d7" providerId="ADAL" clId="{0704A7A8-B1AE-4F49-B810-63940AF90405}" dt="2024-06-21T15:16:16.328" v="297" actId="404"/>
          <ac:spMkLst>
            <pc:docMk/>
            <pc:sldMk cId="188886081" sldId="2976"/>
            <ac:spMk id="25" creationId="{B3571856-4B0A-21CF-DEE2-0EFED27D2AC9}"/>
          </ac:spMkLst>
        </pc:spChg>
        <pc:spChg chg="mod">
          <ac:chgData name="Bendjebbour, Yassin GIZ" userId="98050cb5-8aca-4d0c-b377-84537baa08d7" providerId="ADAL" clId="{0704A7A8-B1AE-4F49-B810-63940AF90405}" dt="2024-06-21T15:15:40.392" v="295" actId="948"/>
          <ac:spMkLst>
            <pc:docMk/>
            <pc:sldMk cId="188886081" sldId="2976"/>
            <ac:spMk id="60" creationId="{9607147D-09C3-1B59-8B15-5ADA718F4C8B}"/>
          </ac:spMkLst>
        </pc:spChg>
        <pc:spChg chg="mod">
          <ac:chgData name="Bendjebbour, Yassin GIZ" userId="98050cb5-8aca-4d0c-b377-84537baa08d7" providerId="ADAL" clId="{0704A7A8-B1AE-4F49-B810-63940AF90405}" dt="2024-06-21T15:16:39.139" v="300" actId="1076"/>
          <ac:spMkLst>
            <pc:docMk/>
            <pc:sldMk cId="188886081" sldId="2976"/>
            <ac:spMk id="85" creationId="{11688EE6-47EF-3005-F929-480892F6D3A0}"/>
          </ac:spMkLst>
        </pc:spChg>
        <pc:picChg chg="del">
          <ac:chgData name="Bendjebbour, Yassin GIZ" userId="98050cb5-8aca-4d0c-b377-84537baa08d7" providerId="ADAL" clId="{0704A7A8-B1AE-4F49-B810-63940AF90405}" dt="2024-06-21T15:13:23.328" v="277" actId="478"/>
          <ac:picMkLst>
            <pc:docMk/>
            <pc:sldMk cId="188886081" sldId="2976"/>
            <ac:picMk id="19" creationId="{6C424FBC-D38F-F176-EF9D-B9F21D416E1A}"/>
          </ac:picMkLst>
        </pc:picChg>
        <pc:picChg chg="mod">
          <ac:chgData name="Bendjebbour, Yassin GIZ" userId="98050cb5-8aca-4d0c-b377-84537baa08d7" providerId="ADAL" clId="{0704A7A8-B1AE-4F49-B810-63940AF90405}" dt="2024-06-21T15:13:53.352" v="280" actId="1076"/>
          <ac:picMkLst>
            <pc:docMk/>
            <pc:sldMk cId="188886081" sldId="2976"/>
            <ac:picMk id="20" creationId="{95C1D8DE-C031-3ED0-88C6-203387723FEA}"/>
          </ac:picMkLst>
        </pc:picChg>
        <pc:picChg chg="mod">
          <ac:chgData name="Bendjebbour, Yassin GIZ" userId="98050cb5-8aca-4d0c-b377-84537baa08d7" providerId="ADAL" clId="{0704A7A8-B1AE-4F49-B810-63940AF90405}" dt="2024-06-21T15:13:53.352" v="280" actId="1076"/>
          <ac:picMkLst>
            <pc:docMk/>
            <pc:sldMk cId="188886081" sldId="2976"/>
            <ac:picMk id="31" creationId="{6D8CDA0E-4E19-775F-2219-E21DBC93B8D3}"/>
          </ac:picMkLst>
        </pc:picChg>
      </pc:sldChg>
      <pc:sldChg chg="modSp mod">
        <pc:chgData name="Bendjebbour, Yassin GIZ" userId="98050cb5-8aca-4d0c-b377-84537baa08d7" providerId="ADAL" clId="{0704A7A8-B1AE-4F49-B810-63940AF90405}" dt="2024-05-29T11:21:41.255" v="67" actId="20577"/>
        <pc:sldMkLst>
          <pc:docMk/>
          <pc:sldMk cId="3803842891" sldId="2979"/>
        </pc:sldMkLst>
        <pc:spChg chg="mod">
          <ac:chgData name="Bendjebbour, Yassin GIZ" userId="98050cb5-8aca-4d0c-b377-84537baa08d7" providerId="ADAL" clId="{0704A7A8-B1AE-4F49-B810-63940AF90405}" dt="2024-05-29T11:21:41.255" v="67" actId="20577"/>
          <ac:spMkLst>
            <pc:docMk/>
            <pc:sldMk cId="3803842891" sldId="2979"/>
            <ac:spMk id="2" creationId="{44DF2F21-3173-9801-FAAB-5C4CAFFF3D41}"/>
          </ac:spMkLst>
        </pc:spChg>
      </pc:sldChg>
      <pc:sldChg chg="modSp mod">
        <pc:chgData name="Bendjebbour, Yassin GIZ" userId="98050cb5-8aca-4d0c-b377-84537baa08d7" providerId="ADAL" clId="{0704A7A8-B1AE-4F49-B810-63940AF90405}" dt="2024-05-29T11:22:46.055" v="73" actId="1076"/>
        <pc:sldMkLst>
          <pc:docMk/>
          <pc:sldMk cId="988733236" sldId="3025"/>
        </pc:sldMkLst>
        <pc:spChg chg="mod">
          <ac:chgData name="Bendjebbour, Yassin GIZ" userId="98050cb5-8aca-4d0c-b377-84537baa08d7" providerId="ADAL" clId="{0704A7A8-B1AE-4F49-B810-63940AF90405}" dt="2024-05-29T11:22:35.022" v="72" actId="20577"/>
          <ac:spMkLst>
            <pc:docMk/>
            <pc:sldMk cId="988733236" sldId="3025"/>
            <ac:spMk id="2" creationId="{9803D445-F780-CB72-A854-542ECC773AD4}"/>
          </ac:spMkLst>
        </pc:spChg>
        <pc:spChg chg="mod">
          <ac:chgData name="Bendjebbour, Yassin GIZ" userId="98050cb5-8aca-4d0c-b377-84537baa08d7" providerId="ADAL" clId="{0704A7A8-B1AE-4F49-B810-63940AF90405}" dt="2024-05-29T11:22:46.055" v="73" actId="1076"/>
          <ac:spMkLst>
            <pc:docMk/>
            <pc:sldMk cId="988733236" sldId="3025"/>
            <ac:spMk id="32" creationId="{821562AC-81AA-3285-198D-E801E4A2FF3E}"/>
          </ac:spMkLst>
        </pc:spChg>
      </pc:sldChg>
      <pc:sldChg chg="modSp mod">
        <pc:chgData name="Bendjebbour, Yassin GIZ" userId="98050cb5-8aca-4d0c-b377-84537baa08d7" providerId="ADAL" clId="{0704A7A8-B1AE-4F49-B810-63940AF90405}" dt="2024-05-29T11:22:04.144" v="69" actId="6549"/>
        <pc:sldMkLst>
          <pc:docMk/>
          <pc:sldMk cId="691442439" sldId="3027"/>
        </pc:sldMkLst>
        <pc:spChg chg="mod">
          <ac:chgData name="Bendjebbour, Yassin GIZ" userId="98050cb5-8aca-4d0c-b377-84537baa08d7" providerId="ADAL" clId="{0704A7A8-B1AE-4F49-B810-63940AF90405}" dt="2024-05-29T11:22:04.144" v="69" actId="6549"/>
          <ac:spMkLst>
            <pc:docMk/>
            <pc:sldMk cId="691442439" sldId="3027"/>
            <ac:spMk id="2" creationId="{C7127231-0415-C11C-89EC-E8B5653CB036}"/>
          </ac:spMkLst>
        </pc:spChg>
      </pc:sldChg>
      <pc:sldChg chg="modSp add mod">
        <pc:chgData name="Bendjebbour, Yassin GIZ" userId="98050cb5-8aca-4d0c-b377-84537baa08d7" providerId="ADAL" clId="{0704A7A8-B1AE-4F49-B810-63940AF90405}" dt="2024-06-27T13:58:59.314" v="307" actId="20578"/>
        <pc:sldMkLst>
          <pc:docMk/>
          <pc:sldMk cId="746244640" sldId="3028"/>
        </pc:sldMkLst>
        <pc:spChg chg="mod">
          <ac:chgData name="Bendjebbour, Yassin GIZ" userId="98050cb5-8aca-4d0c-b377-84537baa08d7" providerId="ADAL" clId="{0704A7A8-B1AE-4F49-B810-63940AF90405}" dt="2024-06-27T13:58:59.314" v="307" actId="20578"/>
          <ac:spMkLst>
            <pc:docMk/>
            <pc:sldMk cId="746244640" sldId="3028"/>
            <ac:spMk id="17" creationId="{25ECF292-20A9-FBE3-C0B5-A1B6B4C03B5B}"/>
          </ac:spMkLst>
        </pc:spChg>
        <pc:graphicFrameChg chg="mod">
          <ac:chgData name="Bendjebbour, Yassin GIZ" userId="98050cb5-8aca-4d0c-b377-84537baa08d7" providerId="ADAL" clId="{0704A7A8-B1AE-4F49-B810-63940AF90405}" dt="2024-05-31T15:02:29.883" v="245" actId="20577"/>
          <ac:graphicFrameMkLst>
            <pc:docMk/>
            <pc:sldMk cId="746244640" sldId="3028"/>
            <ac:graphicFrameMk id="10" creationId="{39170C15-2103-DF48-D1E4-489FE7279B22}"/>
          </ac:graphicFrameMkLst>
        </pc:graphicFrameChg>
        <pc:graphicFrameChg chg="mod">
          <ac:chgData name="Bendjebbour, Yassin GIZ" userId="98050cb5-8aca-4d0c-b377-84537baa08d7" providerId="ADAL" clId="{0704A7A8-B1AE-4F49-B810-63940AF90405}" dt="2024-05-31T15:02:26.879" v="243" actId="20577"/>
          <ac:graphicFrameMkLst>
            <pc:docMk/>
            <pc:sldMk cId="746244640" sldId="3028"/>
            <ac:graphicFrameMk id="14" creationId="{20512637-5202-9F02-AAA5-9A20E2282E12}"/>
          </ac:graphicFrameMkLst>
        </pc:graphicFrame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mz.de/en/countries" TargetMode="External"/><Relationship Id="rId1" Type="http://schemas.openxmlformats.org/officeDocument/2006/relationships/hyperlink" Target="https://www.oecd.org/dac/financing-sustainable-development/development-finance-standards/daclist.htm" TargetMode="External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mz.de/en/countries" TargetMode="External"/><Relationship Id="rId1" Type="http://schemas.openxmlformats.org/officeDocument/2006/relationships/hyperlink" Target="https://www.oecd.org/dac/financing-sustainable-development/development-finance-standards/daclist.htm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F46E02-CDD0-4858-9BA9-4FA119CF0726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93CB8EF-10FC-4E29-939E-180CC64F0686}">
      <dgm:prSet phldrT="[Text]" custT="1"/>
      <dgm:spPr>
        <a:solidFill>
          <a:srgbClr val="002060"/>
        </a:solidFill>
        <a:ln>
          <a:solidFill>
            <a:schemeClr val="accent6"/>
          </a:solidFill>
        </a:ln>
      </dgm:spPr>
      <dgm:t>
        <a:bodyPr/>
        <a:lstStyle/>
        <a:p>
          <a:pPr algn="l"/>
          <a:r>
            <a:rPr lang="de-DE" sz="2400" b="1" i="0" dirty="0">
              <a:latin typeface="Arial" panose="020B0604020202020204" pitchFamily="34" charset="0"/>
              <a:cs typeface="Arial" panose="020B0604020202020204" pitchFamily="34" charset="0"/>
            </a:rPr>
            <a:t>Investment Size </a:t>
          </a:r>
          <a:r>
            <a:rPr lang="de-DE" sz="2400" b="1" i="0" dirty="0" err="1">
              <a:latin typeface="Arial" panose="020B0604020202020204" pitchFamily="34" charset="0"/>
              <a:cs typeface="Arial" panose="020B0604020202020204" pitchFamily="34" charset="0"/>
            </a:rPr>
            <a:t>Criteria</a:t>
          </a:r>
          <a:endParaRPr lang="de-DE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8BB0C1-1171-4EAB-86D6-C67A40862511}" type="parTrans" cxnId="{E35B52BE-A6B8-4466-9A41-72B36A6D2418}">
      <dgm:prSet/>
      <dgm:spPr/>
      <dgm:t>
        <a:bodyPr/>
        <a:lstStyle/>
        <a:p>
          <a:endParaRPr lang="de-DE"/>
        </a:p>
      </dgm:t>
    </dgm:pt>
    <dgm:pt modelId="{B5277295-6A54-47BC-BD7E-22793DD63513}" type="sibTrans" cxnId="{E35B52BE-A6B8-4466-9A41-72B36A6D2418}">
      <dgm:prSet/>
      <dgm:spPr/>
      <dgm:t>
        <a:bodyPr/>
        <a:lstStyle/>
        <a:p>
          <a:endParaRPr lang="de-DE"/>
        </a:p>
      </dgm:t>
    </dgm:pt>
    <dgm:pt modelId="{BEA56E2C-6AE1-4828-9CBE-EFCD43F8C3D1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300"/>
            </a:spcAft>
            <a:buFont typeface="Arial" panose="020B0604020202020204" pitchFamily="34" charset="0"/>
            <a:buChar char="•"/>
          </a:pPr>
          <a:r>
            <a:rPr lang="en-US" sz="2200" b="0" i="0">
              <a:latin typeface="Arial" panose="020B0604020202020204" pitchFamily="34" charset="0"/>
              <a:cs typeface="Arial" panose="020B0604020202020204" pitchFamily="34" charset="0"/>
            </a:rPr>
            <a:t>Aggregated investment size over 5-10 years</a:t>
          </a:r>
          <a:endParaRPr lang="de-DE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1D8EE0-91A7-435A-9276-9C371A0C0119}" type="parTrans" cxnId="{8DEDB23E-AEF9-4BAE-A1B8-E11EDF57A7B8}">
      <dgm:prSet/>
      <dgm:spPr/>
      <dgm:t>
        <a:bodyPr/>
        <a:lstStyle/>
        <a:p>
          <a:endParaRPr lang="de-DE"/>
        </a:p>
      </dgm:t>
    </dgm:pt>
    <dgm:pt modelId="{8811E3AC-976F-48C1-A140-EB6EB8A9596B}" type="sibTrans" cxnId="{8DEDB23E-AEF9-4BAE-A1B8-E11EDF57A7B8}">
      <dgm:prSet/>
      <dgm:spPr/>
      <dgm:t>
        <a:bodyPr/>
        <a:lstStyle/>
        <a:p>
          <a:endParaRPr lang="de-DE"/>
        </a:p>
      </dgm:t>
    </dgm:pt>
    <dgm:pt modelId="{341AB1A4-156E-40EE-B06A-02178262146F}">
      <dgm:prSet phldrT="[Text]" custT="1"/>
      <dgm:spPr>
        <a:solidFill>
          <a:srgbClr val="002060"/>
        </a:solidFill>
        <a:ln>
          <a:solidFill>
            <a:schemeClr val="accent6"/>
          </a:solidFill>
        </a:ln>
      </dgm:spPr>
      <dgm:t>
        <a:bodyPr/>
        <a:lstStyle/>
        <a:p>
          <a:pPr algn="l"/>
          <a:r>
            <a:rPr lang="fr-FR" sz="2400" b="1" i="0" dirty="0">
              <a:latin typeface="Arial" panose="020B0604020202020204" pitchFamily="34" charset="0"/>
              <a:cs typeface="Arial" panose="020B0604020202020204" pitchFamily="34" charset="0"/>
            </a:rPr>
            <a:t>Focus on Data Infrastructure Solutions</a:t>
          </a:r>
          <a:endParaRPr lang="de-DE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D5F074-1962-4D2F-B0EE-432268D82FF8}" type="parTrans" cxnId="{DFA3835F-871D-4C80-88DF-2B40E01488E6}">
      <dgm:prSet/>
      <dgm:spPr/>
      <dgm:t>
        <a:bodyPr/>
        <a:lstStyle/>
        <a:p>
          <a:endParaRPr lang="de-DE"/>
        </a:p>
      </dgm:t>
    </dgm:pt>
    <dgm:pt modelId="{90F71BB3-59DC-470D-AFB1-B016D3A91438}" type="sibTrans" cxnId="{DFA3835F-871D-4C80-88DF-2B40E01488E6}">
      <dgm:prSet/>
      <dgm:spPr/>
      <dgm:t>
        <a:bodyPr/>
        <a:lstStyle/>
        <a:p>
          <a:endParaRPr lang="de-DE"/>
        </a:p>
      </dgm:t>
    </dgm:pt>
    <dgm:pt modelId="{60834C88-847C-44F7-8B93-3F0538BBABC5}">
      <dgm:prSet phldrT="[Text]" custT="1"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US" sz="2200" b="0" i="0">
              <a:latin typeface="Arial" panose="020B0604020202020204" pitchFamily="34" charset="0"/>
              <a:cs typeface="Arial" panose="020B0604020202020204" pitchFamily="34" charset="0"/>
            </a:rPr>
            <a:t>Primary focus on Data </a:t>
          </a:r>
          <a:r>
            <a:rPr lang="en-US" sz="2200" b="0" i="0" err="1">
              <a:latin typeface="Arial" panose="020B0604020202020204" pitchFamily="34" charset="0"/>
              <a:cs typeface="Arial" panose="020B0604020202020204" pitchFamily="34" charset="0"/>
            </a:rPr>
            <a:t>Centres</a:t>
          </a:r>
          <a:r>
            <a:rPr lang="en-US" sz="2200" b="0" i="0">
              <a:latin typeface="Arial" panose="020B0604020202020204" pitchFamily="34" charset="0"/>
              <a:cs typeface="Arial" panose="020B0604020202020204" pitchFamily="34" charset="0"/>
            </a:rPr>
            <a:t> and Internet Exchange Points</a:t>
          </a:r>
          <a:endParaRPr lang="de-DE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0821C8-D191-4278-A172-71E7AEFC39DD}" type="parTrans" cxnId="{FBDD2912-BABA-4378-84D5-9F274DCF8454}">
      <dgm:prSet/>
      <dgm:spPr/>
      <dgm:t>
        <a:bodyPr/>
        <a:lstStyle/>
        <a:p>
          <a:endParaRPr lang="de-DE"/>
        </a:p>
      </dgm:t>
    </dgm:pt>
    <dgm:pt modelId="{42394565-FA14-43C8-8BA5-74A7119B531D}" type="sibTrans" cxnId="{FBDD2912-BABA-4378-84D5-9F274DCF8454}">
      <dgm:prSet/>
      <dgm:spPr/>
      <dgm:t>
        <a:bodyPr/>
        <a:lstStyle/>
        <a:p>
          <a:endParaRPr lang="de-DE"/>
        </a:p>
      </dgm:t>
    </dgm:pt>
    <dgm:pt modelId="{F44F37E1-5217-48C0-9D9B-4F18B23F6C73}">
      <dgm:prSet phldrT="[Text]" custT="1"/>
      <dgm:spPr>
        <a:solidFill>
          <a:srgbClr val="002060"/>
        </a:solidFill>
        <a:ln>
          <a:solidFill>
            <a:schemeClr val="accent6"/>
          </a:solidFill>
        </a:ln>
      </dgm:spPr>
      <dgm:t>
        <a:bodyPr/>
        <a:lstStyle/>
        <a:p>
          <a:pPr algn="l"/>
          <a:r>
            <a:rPr lang="de-DE" sz="2400" b="1" i="0" dirty="0">
              <a:latin typeface="Arial" panose="020B0604020202020204" pitchFamily="34" charset="0"/>
              <a:cs typeface="Arial" panose="020B0604020202020204" pitchFamily="34" charset="0"/>
            </a:rPr>
            <a:t>Revenue Generation</a:t>
          </a:r>
          <a:endParaRPr lang="de-DE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17002C-ED87-431D-8BC6-EFF08340C9E4}" type="parTrans" cxnId="{71721F4E-D945-422F-A76B-9267455ED207}">
      <dgm:prSet/>
      <dgm:spPr/>
      <dgm:t>
        <a:bodyPr/>
        <a:lstStyle/>
        <a:p>
          <a:endParaRPr lang="de-DE"/>
        </a:p>
      </dgm:t>
    </dgm:pt>
    <dgm:pt modelId="{448672BB-F87C-4C69-897D-019D08A9B6D1}" type="sibTrans" cxnId="{71721F4E-D945-422F-A76B-9267455ED207}">
      <dgm:prSet/>
      <dgm:spPr/>
      <dgm:t>
        <a:bodyPr/>
        <a:lstStyle/>
        <a:p>
          <a:endParaRPr lang="de-DE"/>
        </a:p>
      </dgm:t>
    </dgm:pt>
    <dgm:pt modelId="{D987069F-3291-43DC-8AB6-64313C523EB7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300"/>
            </a:spcAft>
            <a:buFont typeface="Arial" panose="020B0604020202020204" pitchFamily="34" charset="0"/>
            <a:buChar char="•"/>
          </a:pPr>
          <a:r>
            <a:rPr lang="en-US" sz="2200" b="0" i="0">
              <a:latin typeface="Arial" panose="020B0604020202020204" pitchFamily="34" charset="0"/>
              <a:cs typeface="Arial" panose="020B0604020202020204" pitchFamily="34" charset="0"/>
            </a:rPr>
            <a:t>Minimum ticket size:  EUR 5 Million</a:t>
          </a:r>
          <a:endParaRPr lang="de-DE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92630B-8124-4823-8D45-A28963FAB08E}" type="parTrans" cxnId="{4958102A-2470-41D4-B351-1C1597AE9304}">
      <dgm:prSet/>
      <dgm:spPr/>
      <dgm:t>
        <a:bodyPr/>
        <a:lstStyle/>
        <a:p>
          <a:endParaRPr lang="de-DE"/>
        </a:p>
      </dgm:t>
    </dgm:pt>
    <dgm:pt modelId="{D98E46A6-4BFA-4EA1-9418-5C081CF9DFDD}" type="sibTrans" cxnId="{4958102A-2470-41D4-B351-1C1597AE9304}">
      <dgm:prSet/>
      <dgm:spPr/>
      <dgm:t>
        <a:bodyPr/>
        <a:lstStyle/>
        <a:p>
          <a:endParaRPr lang="de-DE"/>
        </a:p>
      </dgm:t>
    </dgm:pt>
    <dgm:pt modelId="{09BF5947-0951-4FCD-BF9E-85E591F730C0}">
      <dgm:prSet phldrT="[Text]" phldr="1"/>
      <dgm:spPr/>
      <dgm:t>
        <a:bodyPr/>
        <a:lstStyle/>
        <a:p>
          <a:endParaRPr lang="de-DE"/>
        </a:p>
      </dgm:t>
    </dgm:pt>
    <dgm:pt modelId="{EB71E644-6E5D-4DA6-81F5-41C85EB5FC6D}" type="sibTrans" cxnId="{5F1B841B-847C-4DF8-8EAA-CF4E25336A8A}">
      <dgm:prSet/>
      <dgm:spPr/>
      <dgm:t>
        <a:bodyPr/>
        <a:lstStyle/>
        <a:p>
          <a:endParaRPr lang="de-DE"/>
        </a:p>
      </dgm:t>
    </dgm:pt>
    <dgm:pt modelId="{BAFA0EE1-5C3A-44DE-A34D-0F625897E7B5}" type="parTrans" cxnId="{5F1B841B-847C-4DF8-8EAA-CF4E25336A8A}">
      <dgm:prSet/>
      <dgm:spPr/>
      <dgm:t>
        <a:bodyPr/>
        <a:lstStyle/>
        <a:p>
          <a:endParaRPr lang="de-DE"/>
        </a:p>
      </dgm:t>
    </dgm:pt>
    <dgm:pt modelId="{25799806-68D3-4079-8E62-E40471A7F70D}">
      <dgm:prSet phldrT="[Text]" custT="1"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US" sz="2200" b="0" i="0">
              <a:latin typeface="Arial" panose="020B0604020202020204" pitchFamily="34" charset="0"/>
              <a:cs typeface="Arial" panose="020B0604020202020204" pitchFamily="34" charset="0"/>
            </a:rPr>
            <a:t>Includes data storage, management, processing, and retrieval</a:t>
          </a:r>
          <a:endParaRPr lang="de-DE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48EB89-C59D-4761-BFA2-9316794EE382}" type="parTrans" cxnId="{3BBCA3EA-B250-4E91-844D-3D41CB98CEA7}">
      <dgm:prSet/>
      <dgm:spPr/>
      <dgm:t>
        <a:bodyPr/>
        <a:lstStyle/>
        <a:p>
          <a:endParaRPr lang="de-DE"/>
        </a:p>
      </dgm:t>
    </dgm:pt>
    <dgm:pt modelId="{6F01F2D8-A4F2-4808-9D08-215852A96591}" type="sibTrans" cxnId="{3BBCA3EA-B250-4E91-844D-3D41CB98CEA7}">
      <dgm:prSet/>
      <dgm:spPr/>
      <dgm:t>
        <a:bodyPr/>
        <a:lstStyle/>
        <a:p>
          <a:endParaRPr lang="de-DE"/>
        </a:p>
      </dgm:t>
    </dgm:pt>
    <dgm:pt modelId="{86B4B9A9-6ED6-4C7E-853C-A39CA9478018}">
      <dgm:prSet phldrT="[Text]" custT="1"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US" sz="2200" b="0" i="0">
              <a:latin typeface="Arial" panose="020B0604020202020204" pitchFamily="34" charset="0"/>
              <a:cs typeface="Arial" panose="020B0604020202020204" pitchFamily="34" charset="0"/>
            </a:rPr>
            <a:t>Investments may extend to Data Aggregation, Analytics, Monetization, Privacy, and Security.</a:t>
          </a:r>
          <a:endParaRPr lang="de-DE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F14595-499D-4420-B973-20FAB7C0C578}" type="parTrans" cxnId="{66CC7DF5-F777-40C8-96F8-96003523A125}">
      <dgm:prSet/>
      <dgm:spPr/>
      <dgm:t>
        <a:bodyPr/>
        <a:lstStyle/>
        <a:p>
          <a:endParaRPr lang="de-DE"/>
        </a:p>
      </dgm:t>
    </dgm:pt>
    <dgm:pt modelId="{0AE22AEA-B88D-4CF8-A615-CAA6CFF41A6E}" type="sibTrans" cxnId="{66CC7DF5-F777-40C8-96F8-96003523A125}">
      <dgm:prSet/>
      <dgm:spPr/>
      <dgm:t>
        <a:bodyPr/>
        <a:lstStyle/>
        <a:p>
          <a:endParaRPr lang="de-DE"/>
        </a:p>
      </dgm:t>
    </dgm:pt>
    <dgm:pt modelId="{4EE53A9C-61AE-4AC3-AE58-0053B42A70A2}">
      <dgm:prSet phldrT="[Text]" custT="1"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US" sz="2200" b="0" i="0" dirty="0">
              <a:latin typeface="Arial" panose="020B0604020202020204" pitchFamily="34" charset="0"/>
              <a:cs typeface="Arial" panose="020B0604020202020204" pitchFamily="34" charset="0"/>
            </a:rPr>
            <a:t>Clearly state value proposition and main clients/tenants.</a:t>
          </a:r>
          <a:endParaRPr lang="de-DE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8782EF-472C-49D4-A620-2104ACC3A2F2}" type="parTrans" cxnId="{B825D92B-C0F6-488E-9C93-119BF0EEEB66}">
      <dgm:prSet/>
      <dgm:spPr/>
      <dgm:t>
        <a:bodyPr/>
        <a:lstStyle/>
        <a:p>
          <a:endParaRPr lang="de-DE"/>
        </a:p>
      </dgm:t>
    </dgm:pt>
    <dgm:pt modelId="{6B5CA28C-F57D-4250-8286-5505545973C3}" type="sibTrans" cxnId="{B825D92B-C0F6-488E-9C93-119BF0EEEB66}">
      <dgm:prSet/>
      <dgm:spPr/>
      <dgm:t>
        <a:bodyPr/>
        <a:lstStyle/>
        <a:p>
          <a:endParaRPr lang="de-DE"/>
        </a:p>
      </dgm:t>
    </dgm:pt>
    <dgm:pt modelId="{00B80C83-9800-41EA-801E-9853F5D1F646}">
      <dgm:prSet phldrT="[Text]"/>
      <dgm:spPr/>
      <dgm:t>
        <a:bodyPr/>
        <a:lstStyle/>
        <a:p>
          <a:pPr>
            <a:lnSpc>
              <a:spcPct val="90000"/>
            </a:lnSpc>
            <a:buFont typeface="Arial" panose="020B0604020202020204" pitchFamily="34" charset="0"/>
            <a:buChar char="•"/>
          </a:pPr>
          <a:endParaRPr lang="de-DE"/>
        </a:p>
      </dgm:t>
    </dgm:pt>
    <dgm:pt modelId="{323D0C66-C051-4C6F-BA76-42C0F693EC22}" type="parTrans" cxnId="{0E11305A-81F6-4643-87F9-5A8AA310EFFB}">
      <dgm:prSet/>
      <dgm:spPr/>
      <dgm:t>
        <a:bodyPr/>
        <a:lstStyle/>
        <a:p>
          <a:endParaRPr lang="de-DE"/>
        </a:p>
      </dgm:t>
    </dgm:pt>
    <dgm:pt modelId="{2FDF81AA-50A8-4352-877D-14D5AB1AF5C4}" type="sibTrans" cxnId="{0E11305A-81F6-4643-87F9-5A8AA310EFFB}">
      <dgm:prSet/>
      <dgm:spPr/>
      <dgm:t>
        <a:bodyPr/>
        <a:lstStyle/>
        <a:p>
          <a:endParaRPr lang="de-DE"/>
        </a:p>
      </dgm:t>
    </dgm:pt>
    <dgm:pt modelId="{74E4FC60-F8F0-4AB6-BA36-96D5F273CBE8}">
      <dgm:prSet phldrT="[Text]" custT="1"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US" sz="2200" b="0" i="0" dirty="0">
              <a:latin typeface="Arial" panose="020B0604020202020204" pitchFamily="34" charset="0"/>
              <a:cs typeface="Arial" panose="020B0604020202020204" pitchFamily="34" charset="0"/>
            </a:rPr>
            <a:t>Must meet minimum economic viability and sustainability threshold.</a:t>
          </a:r>
          <a:endParaRPr lang="de-DE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E02091-9026-4919-8183-A46EC7E545C8}" type="sibTrans" cxnId="{5857A287-D53C-4ABE-873D-946CA263D5AC}">
      <dgm:prSet/>
      <dgm:spPr/>
      <dgm:t>
        <a:bodyPr/>
        <a:lstStyle/>
        <a:p>
          <a:endParaRPr lang="de-DE"/>
        </a:p>
      </dgm:t>
    </dgm:pt>
    <dgm:pt modelId="{CE94A26B-BC08-44B7-BF6B-C7721A6FB25C}" type="parTrans" cxnId="{5857A287-D53C-4ABE-873D-946CA263D5AC}">
      <dgm:prSet/>
      <dgm:spPr/>
      <dgm:t>
        <a:bodyPr/>
        <a:lstStyle/>
        <a:p>
          <a:endParaRPr lang="de-DE"/>
        </a:p>
      </dgm:t>
    </dgm:pt>
    <dgm:pt modelId="{E4457A0D-4ABD-434B-833F-CC368FAE040C}">
      <dgm:prSet phldrT="[Text]" custT="1"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US" sz="2200" b="0" i="0" dirty="0">
              <a:latin typeface="Arial" panose="020B0604020202020204" pitchFamily="34" charset="0"/>
              <a:cs typeface="Arial" panose="020B0604020202020204" pitchFamily="34" charset="0"/>
            </a:rPr>
            <a:t>Proposals should emphasize revenue generation.</a:t>
          </a:r>
          <a:endParaRPr lang="de-DE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98CFE9-D2E4-4691-AF36-7933DA6C47AD}" type="sibTrans" cxnId="{6BD978B3-BB44-4A3C-8720-9DB10A54B463}">
      <dgm:prSet/>
      <dgm:spPr/>
      <dgm:t>
        <a:bodyPr/>
        <a:lstStyle/>
        <a:p>
          <a:endParaRPr lang="de-DE"/>
        </a:p>
      </dgm:t>
    </dgm:pt>
    <dgm:pt modelId="{00712899-2308-49C6-9371-88D99AE14F45}" type="parTrans" cxnId="{6BD978B3-BB44-4A3C-8720-9DB10A54B463}">
      <dgm:prSet/>
      <dgm:spPr/>
      <dgm:t>
        <a:bodyPr/>
        <a:lstStyle/>
        <a:p>
          <a:endParaRPr lang="de-DE"/>
        </a:p>
      </dgm:t>
    </dgm:pt>
    <dgm:pt modelId="{5854F62B-3A22-44DA-9642-045E233DF3C3}">
      <dgm:prSet phldrT="[Text]" phldr="1"/>
      <dgm:spPr/>
      <dgm:t>
        <a:bodyPr/>
        <a:lstStyle/>
        <a:p>
          <a:endParaRPr lang="de-DE"/>
        </a:p>
      </dgm:t>
    </dgm:pt>
    <dgm:pt modelId="{FBE8751C-2CDA-454B-BCAC-3E59D0CCA1AB}" type="sibTrans" cxnId="{E7C540DE-B7E4-43CD-8D18-7D541897BF37}">
      <dgm:prSet/>
      <dgm:spPr/>
      <dgm:t>
        <a:bodyPr/>
        <a:lstStyle/>
        <a:p>
          <a:endParaRPr lang="de-DE"/>
        </a:p>
      </dgm:t>
    </dgm:pt>
    <dgm:pt modelId="{7FB6E822-3137-49E4-B4BE-6F7E4828E237}" type="parTrans" cxnId="{E7C540DE-B7E4-43CD-8D18-7D541897BF37}">
      <dgm:prSet/>
      <dgm:spPr/>
      <dgm:t>
        <a:bodyPr/>
        <a:lstStyle/>
        <a:p>
          <a:endParaRPr lang="de-DE"/>
        </a:p>
      </dgm:t>
    </dgm:pt>
    <dgm:pt modelId="{9C562B61-951C-4022-9622-077B84E0488B}">
      <dgm:prSet phldrT="[Text]" phldr="1"/>
      <dgm:spPr/>
      <dgm:t>
        <a:bodyPr/>
        <a:lstStyle/>
        <a:p>
          <a:endParaRPr lang="de-DE"/>
        </a:p>
      </dgm:t>
    </dgm:pt>
    <dgm:pt modelId="{E40E1679-041D-4E72-B01F-0DC7E428F8C0}" type="sibTrans" cxnId="{0738CD36-FC81-44F6-BB00-74FF6F873159}">
      <dgm:prSet/>
      <dgm:spPr/>
      <dgm:t>
        <a:bodyPr/>
        <a:lstStyle/>
        <a:p>
          <a:endParaRPr lang="de-DE"/>
        </a:p>
      </dgm:t>
    </dgm:pt>
    <dgm:pt modelId="{ACF434A4-F39F-42E4-80F8-C70688069878}" type="parTrans" cxnId="{0738CD36-FC81-44F6-BB00-74FF6F873159}">
      <dgm:prSet/>
      <dgm:spPr/>
      <dgm:t>
        <a:bodyPr/>
        <a:lstStyle/>
        <a:p>
          <a:endParaRPr lang="de-DE"/>
        </a:p>
      </dgm:t>
    </dgm:pt>
    <dgm:pt modelId="{C4630972-F26C-4EE2-A780-B4D8B230F526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300"/>
            </a:spcAft>
            <a:buFont typeface="Arial" panose="020B0604020202020204" pitchFamily="34" charset="0"/>
            <a:buChar char="•"/>
          </a:pPr>
          <a:r>
            <a:rPr lang="en-US" sz="2200" b="0" i="0">
              <a:latin typeface="Arial" panose="020B0604020202020204" pitchFamily="34" charset="0"/>
              <a:cs typeface="Arial" panose="020B0604020202020204" pitchFamily="34" charset="0"/>
            </a:rPr>
            <a:t>Services should complement client resources and be valued by financiers.</a:t>
          </a:r>
          <a:endParaRPr lang="de-DE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625E35-BE83-454F-9964-77F6D87B0F3C}" type="parTrans" cxnId="{4218D1E4-51A8-457F-9E99-AC50087A4B37}">
      <dgm:prSet/>
      <dgm:spPr/>
      <dgm:t>
        <a:bodyPr/>
        <a:lstStyle/>
        <a:p>
          <a:endParaRPr lang="de-DE"/>
        </a:p>
      </dgm:t>
    </dgm:pt>
    <dgm:pt modelId="{1811F1DA-C23B-4316-8E63-7B1420F6124E}" type="sibTrans" cxnId="{4218D1E4-51A8-457F-9E99-AC50087A4B37}">
      <dgm:prSet/>
      <dgm:spPr/>
      <dgm:t>
        <a:bodyPr/>
        <a:lstStyle/>
        <a:p>
          <a:endParaRPr lang="de-DE"/>
        </a:p>
      </dgm:t>
    </dgm:pt>
    <dgm:pt modelId="{8EBACCB6-8967-4605-8363-CE8DEA0CD30F}">
      <dgm:prSet phldrT="[Text]" custT="1"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endParaRPr lang="de-DE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54A1B1-76DA-4E35-8CE3-8602066C4C2E}" type="parTrans" cxnId="{5E7A8D26-63D3-48B8-AC29-EEFF26314D61}">
      <dgm:prSet/>
      <dgm:spPr/>
      <dgm:t>
        <a:bodyPr/>
        <a:lstStyle/>
        <a:p>
          <a:endParaRPr lang="en-GB"/>
        </a:p>
      </dgm:t>
    </dgm:pt>
    <dgm:pt modelId="{82D72027-61A4-40DE-B967-42123F074DA6}" type="sibTrans" cxnId="{5E7A8D26-63D3-48B8-AC29-EEFF26314D61}">
      <dgm:prSet/>
      <dgm:spPr/>
      <dgm:t>
        <a:bodyPr/>
        <a:lstStyle/>
        <a:p>
          <a:endParaRPr lang="en-GB"/>
        </a:p>
      </dgm:t>
    </dgm:pt>
    <dgm:pt modelId="{66183615-F755-4B57-9DCB-11914C835CEB}" type="pres">
      <dgm:prSet presAssocID="{10F46E02-CDD0-4858-9BA9-4FA119CF0726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D009FABD-F689-44B7-92B2-A456C805AC90}" type="pres">
      <dgm:prSet presAssocID="{093CB8EF-10FC-4E29-939E-180CC64F0686}" presName="composite" presStyleCnt="0"/>
      <dgm:spPr/>
    </dgm:pt>
    <dgm:pt modelId="{1EB5D04D-21E7-44C0-843B-EAF41A157D5D}" type="pres">
      <dgm:prSet presAssocID="{093CB8EF-10FC-4E29-939E-180CC64F0686}" presName="FirstChild" presStyleLbl="revTx" presStyleIdx="0" presStyleCnt="6" custScaleX="60447" custScaleY="68282" custLinFactNeighborX="-55052" custLinFactNeighborY="19547">
        <dgm:presLayoutVars>
          <dgm:chMax val="0"/>
          <dgm:chPref val="0"/>
          <dgm:bulletEnabled val="1"/>
        </dgm:presLayoutVars>
      </dgm:prSet>
      <dgm:spPr/>
    </dgm:pt>
    <dgm:pt modelId="{8957C772-820D-46BC-8212-5CA4CF7680A2}" type="pres">
      <dgm:prSet presAssocID="{093CB8EF-10FC-4E29-939E-180CC64F0686}" presName="Parent" presStyleLbl="alignNode1" presStyleIdx="0" presStyleCnt="3" custScaleX="186578" custLinFactNeighborX="-2324" custLinFactNeighborY="2508">
        <dgm:presLayoutVars>
          <dgm:chMax val="3"/>
          <dgm:chPref val="3"/>
          <dgm:bulletEnabled val="1"/>
        </dgm:presLayoutVars>
      </dgm:prSet>
      <dgm:spPr/>
    </dgm:pt>
    <dgm:pt modelId="{417A64F0-D49B-4700-9E8F-598C3FB7CFB0}" type="pres">
      <dgm:prSet presAssocID="{093CB8EF-10FC-4E29-939E-180CC64F0686}" presName="Accent" presStyleLbl="parChTrans1D1" presStyleIdx="0" presStyleCnt="3" custFlipVert="0" custSzY="45720" custScaleX="59399" custLinFactNeighborX="7356" custLinFactNeighborY="93138"/>
      <dgm:spPr/>
    </dgm:pt>
    <dgm:pt modelId="{83A1EECF-104A-4089-A597-D1D0E56BE8B4}" type="pres">
      <dgm:prSet presAssocID="{093CB8EF-10FC-4E29-939E-180CC64F0686}" presName="Child" presStyleLbl="revTx" presStyleIdx="1" presStyleCnt="6" custLinFactY="59" custLinFactNeighborX="136" custLinFactNeighborY="100000">
        <dgm:presLayoutVars>
          <dgm:chMax val="0"/>
          <dgm:chPref val="0"/>
          <dgm:bulletEnabled val="1"/>
        </dgm:presLayoutVars>
      </dgm:prSet>
      <dgm:spPr/>
    </dgm:pt>
    <dgm:pt modelId="{37D169E1-09A8-47D0-B97A-713FBEA3ECA3}" type="pres">
      <dgm:prSet presAssocID="{B5277295-6A54-47BC-BD7E-22793DD63513}" presName="sibTrans" presStyleCnt="0"/>
      <dgm:spPr/>
    </dgm:pt>
    <dgm:pt modelId="{FB9A178C-0F5C-4D61-8718-69FECED2F5BD}" type="pres">
      <dgm:prSet presAssocID="{341AB1A4-156E-40EE-B06A-02178262146F}" presName="composite" presStyleCnt="0"/>
      <dgm:spPr/>
    </dgm:pt>
    <dgm:pt modelId="{497FB347-6F24-486C-AE91-A00DB271FCE1}" type="pres">
      <dgm:prSet presAssocID="{341AB1A4-156E-40EE-B06A-02178262146F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9F10E543-23A6-4127-8CE6-3E66CDFFF3E9}" type="pres">
      <dgm:prSet presAssocID="{341AB1A4-156E-40EE-B06A-02178262146F}" presName="Parent" presStyleLbl="alignNode1" presStyleIdx="1" presStyleCnt="3" custScaleX="297728" custLinFactNeighborX="50840" custLinFactNeighborY="0">
        <dgm:presLayoutVars>
          <dgm:chMax val="3"/>
          <dgm:chPref val="3"/>
          <dgm:bulletEnabled val="1"/>
        </dgm:presLayoutVars>
      </dgm:prSet>
      <dgm:spPr/>
    </dgm:pt>
    <dgm:pt modelId="{12F96083-597E-476A-B78E-51405F078D9F}" type="pres">
      <dgm:prSet presAssocID="{341AB1A4-156E-40EE-B06A-02178262146F}" presName="Accent" presStyleLbl="parChTrans1D1" presStyleIdx="1" presStyleCnt="3" custSzY="49300" custScaleX="51943" custLinFactY="1551483" custLinFactNeighborX="-28303" custLinFactNeighborY="1600000"/>
      <dgm:spPr>
        <a:ln>
          <a:noFill/>
        </a:ln>
      </dgm:spPr>
    </dgm:pt>
    <dgm:pt modelId="{93A29906-BE27-4C33-AF16-DB90702B6500}" type="pres">
      <dgm:prSet presAssocID="{341AB1A4-156E-40EE-B06A-02178262146F}" presName="Child" presStyleLbl="revTx" presStyleIdx="3" presStyleCnt="6" custScaleX="99753">
        <dgm:presLayoutVars>
          <dgm:chMax val="0"/>
          <dgm:chPref val="0"/>
          <dgm:bulletEnabled val="1"/>
        </dgm:presLayoutVars>
      </dgm:prSet>
      <dgm:spPr/>
    </dgm:pt>
    <dgm:pt modelId="{7658F283-AA16-43E9-849E-7E276A2E7BBF}" type="pres">
      <dgm:prSet presAssocID="{90F71BB3-59DC-470D-AFB1-B016D3A91438}" presName="sibTrans" presStyleCnt="0"/>
      <dgm:spPr/>
    </dgm:pt>
    <dgm:pt modelId="{5166FADC-212B-4A60-A34E-78361598EF95}" type="pres">
      <dgm:prSet presAssocID="{F44F37E1-5217-48C0-9D9B-4F18B23F6C73}" presName="composite" presStyleCnt="0"/>
      <dgm:spPr/>
    </dgm:pt>
    <dgm:pt modelId="{12F15C9D-20EB-4582-8177-E37F8B59FE11}" type="pres">
      <dgm:prSet presAssocID="{F44F37E1-5217-48C0-9D9B-4F18B23F6C73}" presName="FirstChild" presStyleLbl="revTx" presStyleIdx="4" presStyleCnt="6" custScaleY="40687">
        <dgm:presLayoutVars>
          <dgm:chMax val="0"/>
          <dgm:chPref val="0"/>
          <dgm:bulletEnabled val="1"/>
        </dgm:presLayoutVars>
      </dgm:prSet>
      <dgm:spPr/>
    </dgm:pt>
    <dgm:pt modelId="{3B5B7769-31A7-44C9-BFA2-037532519482}" type="pres">
      <dgm:prSet presAssocID="{F44F37E1-5217-48C0-9D9B-4F18B23F6C73}" presName="Parent" presStyleLbl="alignNode1" presStyleIdx="2" presStyleCnt="3" custScaleX="174519" custLinFactNeighborX="20052" custLinFactNeighborY="-1754">
        <dgm:presLayoutVars>
          <dgm:chMax val="3"/>
          <dgm:chPref val="3"/>
          <dgm:bulletEnabled val="1"/>
        </dgm:presLayoutVars>
      </dgm:prSet>
      <dgm:spPr/>
    </dgm:pt>
    <dgm:pt modelId="{55BD0CD0-4A3D-4950-93D4-83FEF6ADE419}" type="pres">
      <dgm:prSet presAssocID="{F44F37E1-5217-48C0-9D9B-4F18B23F6C73}" presName="Accent" presStyleLbl="parChTrans1D1" presStyleIdx="2" presStyleCnt="3" custFlipVert="0" custSzY="145688" custScaleX="19028" custLinFactX="-18807" custLinFactY="-1240000" custLinFactNeighborX="-100000" custLinFactNeighborY="-1300000"/>
      <dgm:spPr/>
    </dgm:pt>
    <dgm:pt modelId="{448B724A-9F2F-4291-B371-0D6E1BED5151}" type="pres">
      <dgm:prSet presAssocID="{F44F37E1-5217-48C0-9D9B-4F18B23F6C73}" presName="Child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37DF4E07-4798-4981-B960-13657B177143}" type="presOf" srcId="{341AB1A4-156E-40EE-B06A-02178262146F}" destId="{9F10E543-23A6-4127-8CE6-3E66CDFFF3E9}" srcOrd="0" destOrd="0" presId="urn:microsoft.com/office/officeart/2011/layout/TabList"/>
    <dgm:cxn modelId="{FBDD2912-BABA-4378-84D5-9F274DCF8454}" srcId="{341AB1A4-156E-40EE-B06A-02178262146F}" destId="{60834C88-847C-44F7-8B93-3F0538BBABC5}" srcOrd="1" destOrd="0" parTransId="{A10821C8-D191-4278-A172-71E7AEFC39DD}" sibTransId="{42394565-FA14-43C8-8BA5-74A7119B531D}"/>
    <dgm:cxn modelId="{5F1B841B-847C-4DF8-8EAA-CF4E25336A8A}" srcId="{341AB1A4-156E-40EE-B06A-02178262146F}" destId="{09BF5947-0951-4FCD-BF9E-85E591F730C0}" srcOrd="0" destOrd="0" parTransId="{BAFA0EE1-5C3A-44DE-A34D-0F625897E7B5}" sibTransId="{EB71E644-6E5D-4DA6-81F5-41C85EB5FC6D}"/>
    <dgm:cxn modelId="{68986C24-D895-45EE-8A0F-700FF3753490}" type="presOf" srcId="{4EE53A9C-61AE-4AC3-AE58-0053B42A70A2}" destId="{448B724A-9F2F-4291-B371-0D6E1BED5151}" srcOrd="0" destOrd="2" presId="urn:microsoft.com/office/officeart/2011/layout/TabList"/>
    <dgm:cxn modelId="{47106D25-D962-4B8C-884F-68B07AD3AE8B}" type="presOf" srcId="{8EBACCB6-8967-4605-8363-CE8DEA0CD30F}" destId="{93A29906-BE27-4C33-AF16-DB90702B6500}" srcOrd="0" destOrd="3" presId="urn:microsoft.com/office/officeart/2011/layout/TabList"/>
    <dgm:cxn modelId="{5E7A8D26-63D3-48B8-AC29-EEFF26314D61}" srcId="{341AB1A4-156E-40EE-B06A-02178262146F}" destId="{8EBACCB6-8967-4605-8363-CE8DEA0CD30F}" srcOrd="4" destOrd="0" parTransId="{6154A1B1-76DA-4E35-8CE3-8602066C4C2E}" sibTransId="{82D72027-61A4-40DE-B967-42123F074DA6}"/>
    <dgm:cxn modelId="{7D2A9828-D801-47E0-A556-772D1B65E551}" type="presOf" srcId="{C4630972-F26C-4EE2-A780-B4D8B230F526}" destId="{83A1EECF-104A-4089-A597-D1D0E56BE8B4}" srcOrd="0" destOrd="1" presId="urn:microsoft.com/office/officeart/2011/layout/TabList"/>
    <dgm:cxn modelId="{4958102A-2470-41D4-B351-1C1597AE9304}" srcId="{093CB8EF-10FC-4E29-939E-180CC64F0686}" destId="{D987069F-3291-43DC-8AB6-64313C523EB7}" srcOrd="3" destOrd="0" parTransId="{9092630B-8124-4823-8D45-A28963FAB08E}" sibTransId="{D98E46A6-4BFA-4EA1-9418-5C081CF9DFDD}"/>
    <dgm:cxn modelId="{B825D92B-C0F6-488E-9C93-119BF0EEEB66}" srcId="{F44F37E1-5217-48C0-9D9B-4F18B23F6C73}" destId="{4EE53A9C-61AE-4AC3-AE58-0053B42A70A2}" srcOrd="3" destOrd="0" parTransId="{168782EF-472C-49D4-A620-2104ACC3A2F2}" sibTransId="{6B5CA28C-F57D-4250-8286-5505545973C3}"/>
    <dgm:cxn modelId="{0738CD36-FC81-44F6-BB00-74FF6F873159}" srcId="{093CB8EF-10FC-4E29-939E-180CC64F0686}" destId="{9C562B61-951C-4022-9622-077B84E0488B}" srcOrd="0" destOrd="0" parTransId="{ACF434A4-F39F-42E4-80F8-C70688069878}" sibTransId="{E40E1679-041D-4E72-B01F-0DC7E428F8C0}"/>
    <dgm:cxn modelId="{1F344A3D-C893-4323-9B19-E9ABF33AE0F7}" type="presOf" srcId="{86B4B9A9-6ED6-4C7E-853C-A39CA9478018}" destId="{93A29906-BE27-4C33-AF16-DB90702B6500}" srcOrd="0" destOrd="2" presId="urn:microsoft.com/office/officeart/2011/layout/TabList"/>
    <dgm:cxn modelId="{8DEDB23E-AEF9-4BAE-A1B8-E11EDF57A7B8}" srcId="{093CB8EF-10FC-4E29-939E-180CC64F0686}" destId="{BEA56E2C-6AE1-4828-9CBE-EFCD43F8C3D1}" srcOrd="1" destOrd="0" parTransId="{D71D8EE0-91A7-435A-9276-9C371A0C0119}" sibTransId="{8811E3AC-976F-48C1-A140-EB6EB8A9596B}"/>
    <dgm:cxn modelId="{DFA3835F-871D-4C80-88DF-2B40E01488E6}" srcId="{10F46E02-CDD0-4858-9BA9-4FA119CF0726}" destId="{341AB1A4-156E-40EE-B06A-02178262146F}" srcOrd="1" destOrd="0" parTransId="{D3D5F074-1962-4D2F-B0EE-432268D82FF8}" sibTransId="{90F71BB3-59DC-470D-AFB1-B016D3A91438}"/>
    <dgm:cxn modelId="{95222243-A58F-4529-8875-3C5B398B808F}" type="presOf" srcId="{E4457A0D-4ABD-434B-833F-CC368FAE040C}" destId="{448B724A-9F2F-4291-B371-0D6E1BED5151}" srcOrd="0" destOrd="0" presId="urn:microsoft.com/office/officeart/2011/layout/TabList"/>
    <dgm:cxn modelId="{71721F4E-D945-422F-A76B-9267455ED207}" srcId="{10F46E02-CDD0-4858-9BA9-4FA119CF0726}" destId="{F44F37E1-5217-48C0-9D9B-4F18B23F6C73}" srcOrd="2" destOrd="0" parTransId="{EA17002C-ED87-431D-8BC6-EFF08340C9E4}" sibTransId="{448672BB-F87C-4C69-897D-019D08A9B6D1}"/>
    <dgm:cxn modelId="{47BE2671-D8D6-4F20-B879-23A0A38B386D}" type="presOf" srcId="{9C562B61-951C-4022-9622-077B84E0488B}" destId="{1EB5D04D-21E7-44C0-843B-EAF41A157D5D}" srcOrd="0" destOrd="0" presId="urn:microsoft.com/office/officeart/2011/layout/TabList"/>
    <dgm:cxn modelId="{FF0D8857-C940-4FC2-AFE4-DCB73705C0DE}" type="presOf" srcId="{5854F62B-3A22-44DA-9642-045E233DF3C3}" destId="{12F15C9D-20EB-4582-8177-E37F8B59FE11}" srcOrd="0" destOrd="0" presId="urn:microsoft.com/office/officeart/2011/layout/TabList"/>
    <dgm:cxn modelId="{1F862658-7DC3-499A-8E5E-9F960C20C7EA}" type="presOf" srcId="{74E4FC60-F8F0-4AB6-BA36-96D5F273CBE8}" destId="{448B724A-9F2F-4291-B371-0D6E1BED5151}" srcOrd="0" destOrd="1" presId="urn:microsoft.com/office/officeart/2011/layout/TabList"/>
    <dgm:cxn modelId="{ABC35579-413B-482B-95D6-3E2EA2268C1B}" type="presOf" srcId="{10F46E02-CDD0-4858-9BA9-4FA119CF0726}" destId="{66183615-F755-4B57-9DCB-11914C835CEB}" srcOrd="0" destOrd="0" presId="urn:microsoft.com/office/officeart/2011/layout/TabList"/>
    <dgm:cxn modelId="{0E11305A-81F6-4643-87F9-5A8AA310EFFB}" srcId="{F44F37E1-5217-48C0-9D9B-4F18B23F6C73}" destId="{00B80C83-9800-41EA-801E-9853F5D1F646}" srcOrd="4" destOrd="0" parTransId="{323D0C66-C051-4C6F-BA76-42C0F693EC22}" sibTransId="{2FDF81AA-50A8-4352-877D-14D5AB1AF5C4}"/>
    <dgm:cxn modelId="{5857A287-D53C-4ABE-873D-946CA263D5AC}" srcId="{F44F37E1-5217-48C0-9D9B-4F18B23F6C73}" destId="{74E4FC60-F8F0-4AB6-BA36-96D5F273CBE8}" srcOrd="2" destOrd="0" parTransId="{CE94A26B-BC08-44B7-BF6B-C7721A6FB25C}" sibTransId="{B9E02091-9026-4919-8183-A46EC7E545C8}"/>
    <dgm:cxn modelId="{8747A294-39CB-4F30-BE22-3A7DA3407364}" type="presOf" srcId="{D987069F-3291-43DC-8AB6-64313C523EB7}" destId="{83A1EECF-104A-4089-A597-D1D0E56BE8B4}" srcOrd="0" destOrd="2" presId="urn:microsoft.com/office/officeart/2011/layout/TabList"/>
    <dgm:cxn modelId="{008D1D9A-C47D-41BE-A936-9DBDAA6A4DC1}" type="presOf" srcId="{25799806-68D3-4079-8E62-E40471A7F70D}" destId="{93A29906-BE27-4C33-AF16-DB90702B6500}" srcOrd="0" destOrd="1" presId="urn:microsoft.com/office/officeart/2011/layout/TabList"/>
    <dgm:cxn modelId="{9F7F8CAA-DDAD-46F2-BF40-A8AC56BAACCF}" type="presOf" srcId="{00B80C83-9800-41EA-801E-9853F5D1F646}" destId="{448B724A-9F2F-4291-B371-0D6E1BED5151}" srcOrd="0" destOrd="3" presId="urn:microsoft.com/office/officeart/2011/layout/TabList"/>
    <dgm:cxn modelId="{4414A7AF-58A2-4636-B4CC-AF4294BC6BB1}" type="presOf" srcId="{09BF5947-0951-4FCD-BF9E-85E591F730C0}" destId="{497FB347-6F24-486C-AE91-A00DB271FCE1}" srcOrd="0" destOrd="0" presId="urn:microsoft.com/office/officeart/2011/layout/TabList"/>
    <dgm:cxn modelId="{6BD978B3-BB44-4A3C-8720-9DB10A54B463}" srcId="{F44F37E1-5217-48C0-9D9B-4F18B23F6C73}" destId="{E4457A0D-4ABD-434B-833F-CC368FAE040C}" srcOrd="1" destOrd="0" parTransId="{00712899-2308-49C6-9371-88D99AE14F45}" sibTransId="{B698CFE9-D2E4-4691-AF36-7933DA6C47AD}"/>
    <dgm:cxn modelId="{5E26F5BC-3A5D-40D2-938D-7933B52A6CAC}" type="presOf" srcId="{F44F37E1-5217-48C0-9D9B-4F18B23F6C73}" destId="{3B5B7769-31A7-44C9-BFA2-037532519482}" srcOrd="0" destOrd="0" presId="urn:microsoft.com/office/officeart/2011/layout/TabList"/>
    <dgm:cxn modelId="{E35B52BE-A6B8-4466-9A41-72B36A6D2418}" srcId="{10F46E02-CDD0-4858-9BA9-4FA119CF0726}" destId="{093CB8EF-10FC-4E29-939E-180CC64F0686}" srcOrd="0" destOrd="0" parTransId="{FC8BB0C1-1171-4EAB-86D6-C67A40862511}" sibTransId="{B5277295-6A54-47BC-BD7E-22793DD63513}"/>
    <dgm:cxn modelId="{A04C6AD1-FE8C-48F6-93C6-39D901AD9282}" type="presOf" srcId="{60834C88-847C-44F7-8B93-3F0538BBABC5}" destId="{93A29906-BE27-4C33-AF16-DB90702B6500}" srcOrd="0" destOrd="0" presId="urn:microsoft.com/office/officeart/2011/layout/TabList"/>
    <dgm:cxn modelId="{E7C540DE-B7E4-43CD-8D18-7D541897BF37}" srcId="{F44F37E1-5217-48C0-9D9B-4F18B23F6C73}" destId="{5854F62B-3A22-44DA-9642-045E233DF3C3}" srcOrd="0" destOrd="0" parTransId="{7FB6E822-3137-49E4-B4BE-6F7E4828E237}" sibTransId="{FBE8751C-2CDA-454B-BCAC-3E59D0CCA1AB}"/>
    <dgm:cxn modelId="{4218D1E4-51A8-457F-9E99-AC50087A4B37}" srcId="{093CB8EF-10FC-4E29-939E-180CC64F0686}" destId="{C4630972-F26C-4EE2-A780-B4D8B230F526}" srcOrd="2" destOrd="0" parTransId="{57625E35-BE83-454F-9964-77F6D87B0F3C}" sibTransId="{1811F1DA-C23B-4316-8E63-7B1420F6124E}"/>
    <dgm:cxn modelId="{996972E5-8FE2-423C-99A4-19433E918B71}" type="presOf" srcId="{BEA56E2C-6AE1-4828-9CBE-EFCD43F8C3D1}" destId="{83A1EECF-104A-4089-A597-D1D0E56BE8B4}" srcOrd="0" destOrd="0" presId="urn:microsoft.com/office/officeart/2011/layout/TabList"/>
    <dgm:cxn modelId="{3BBCA3EA-B250-4E91-844D-3D41CB98CEA7}" srcId="{341AB1A4-156E-40EE-B06A-02178262146F}" destId="{25799806-68D3-4079-8E62-E40471A7F70D}" srcOrd="2" destOrd="0" parTransId="{B648EB89-C59D-4761-BFA2-9316794EE382}" sibTransId="{6F01F2D8-A4F2-4808-9D08-215852A96591}"/>
    <dgm:cxn modelId="{534013F2-0E38-4389-A31E-2171797D4B65}" type="presOf" srcId="{093CB8EF-10FC-4E29-939E-180CC64F0686}" destId="{8957C772-820D-46BC-8212-5CA4CF7680A2}" srcOrd="0" destOrd="0" presId="urn:microsoft.com/office/officeart/2011/layout/TabList"/>
    <dgm:cxn modelId="{66CC7DF5-F777-40C8-96F8-96003523A125}" srcId="{341AB1A4-156E-40EE-B06A-02178262146F}" destId="{86B4B9A9-6ED6-4C7E-853C-A39CA9478018}" srcOrd="3" destOrd="0" parTransId="{0AF14595-499D-4420-B973-20FAB7C0C578}" sibTransId="{0AE22AEA-B88D-4CF8-A615-CAA6CFF41A6E}"/>
    <dgm:cxn modelId="{7877D966-6FAE-4037-AA05-F241D4CB9BEE}" type="presParOf" srcId="{66183615-F755-4B57-9DCB-11914C835CEB}" destId="{D009FABD-F689-44B7-92B2-A456C805AC90}" srcOrd="0" destOrd="0" presId="urn:microsoft.com/office/officeart/2011/layout/TabList"/>
    <dgm:cxn modelId="{67548753-C90C-4945-8922-EDBAE5B4C7E5}" type="presParOf" srcId="{D009FABD-F689-44B7-92B2-A456C805AC90}" destId="{1EB5D04D-21E7-44C0-843B-EAF41A157D5D}" srcOrd="0" destOrd="0" presId="urn:microsoft.com/office/officeart/2011/layout/TabList"/>
    <dgm:cxn modelId="{427444CF-DEAB-476C-931B-96E3F6F96DF1}" type="presParOf" srcId="{D009FABD-F689-44B7-92B2-A456C805AC90}" destId="{8957C772-820D-46BC-8212-5CA4CF7680A2}" srcOrd="1" destOrd="0" presId="urn:microsoft.com/office/officeart/2011/layout/TabList"/>
    <dgm:cxn modelId="{BBF31420-8B77-4325-BEAD-24225E3838C0}" type="presParOf" srcId="{D009FABD-F689-44B7-92B2-A456C805AC90}" destId="{417A64F0-D49B-4700-9E8F-598C3FB7CFB0}" srcOrd="2" destOrd="0" presId="urn:microsoft.com/office/officeart/2011/layout/TabList"/>
    <dgm:cxn modelId="{431F5872-F4B5-4627-AEE6-908864EF4400}" type="presParOf" srcId="{66183615-F755-4B57-9DCB-11914C835CEB}" destId="{83A1EECF-104A-4089-A597-D1D0E56BE8B4}" srcOrd="1" destOrd="0" presId="urn:microsoft.com/office/officeart/2011/layout/TabList"/>
    <dgm:cxn modelId="{2E1D1F7B-2717-4A90-B19B-FC357F135F2D}" type="presParOf" srcId="{66183615-F755-4B57-9DCB-11914C835CEB}" destId="{37D169E1-09A8-47D0-B97A-713FBEA3ECA3}" srcOrd="2" destOrd="0" presId="urn:microsoft.com/office/officeart/2011/layout/TabList"/>
    <dgm:cxn modelId="{58BC5D45-BCAD-4FCB-B3A6-1BADD7A0BE2A}" type="presParOf" srcId="{66183615-F755-4B57-9DCB-11914C835CEB}" destId="{FB9A178C-0F5C-4D61-8718-69FECED2F5BD}" srcOrd="3" destOrd="0" presId="urn:microsoft.com/office/officeart/2011/layout/TabList"/>
    <dgm:cxn modelId="{086E4434-74AF-4F90-890D-1A1CBCF8280A}" type="presParOf" srcId="{FB9A178C-0F5C-4D61-8718-69FECED2F5BD}" destId="{497FB347-6F24-486C-AE91-A00DB271FCE1}" srcOrd="0" destOrd="0" presId="urn:microsoft.com/office/officeart/2011/layout/TabList"/>
    <dgm:cxn modelId="{4227A255-5830-41DB-A543-34360F5301BC}" type="presParOf" srcId="{FB9A178C-0F5C-4D61-8718-69FECED2F5BD}" destId="{9F10E543-23A6-4127-8CE6-3E66CDFFF3E9}" srcOrd="1" destOrd="0" presId="urn:microsoft.com/office/officeart/2011/layout/TabList"/>
    <dgm:cxn modelId="{75C6E14F-A94A-4567-8A89-7ECB91DE00FE}" type="presParOf" srcId="{FB9A178C-0F5C-4D61-8718-69FECED2F5BD}" destId="{12F96083-597E-476A-B78E-51405F078D9F}" srcOrd="2" destOrd="0" presId="urn:microsoft.com/office/officeart/2011/layout/TabList"/>
    <dgm:cxn modelId="{3206611A-9D32-4A96-B171-BEFD084FACFD}" type="presParOf" srcId="{66183615-F755-4B57-9DCB-11914C835CEB}" destId="{93A29906-BE27-4C33-AF16-DB90702B6500}" srcOrd="4" destOrd="0" presId="urn:microsoft.com/office/officeart/2011/layout/TabList"/>
    <dgm:cxn modelId="{20D99416-BDD9-4586-A8F8-291A39372162}" type="presParOf" srcId="{66183615-F755-4B57-9DCB-11914C835CEB}" destId="{7658F283-AA16-43E9-849E-7E276A2E7BBF}" srcOrd="5" destOrd="0" presId="urn:microsoft.com/office/officeart/2011/layout/TabList"/>
    <dgm:cxn modelId="{2664BD08-9276-4E8F-8593-799274AC763A}" type="presParOf" srcId="{66183615-F755-4B57-9DCB-11914C835CEB}" destId="{5166FADC-212B-4A60-A34E-78361598EF95}" srcOrd="6" destOrd="0" presId="urn:microsoft.com/office/officeart/2011/layout/TabList"/>
    <dgm:cxn modelId="{77DC26CA-E718-47FB-A125-CEF1E8F63F81}" type="presParOf" srcId="{5166FADC-212B-4A60-A34E-78361598EF95}" destId="{12F15C9D-20EB-4582-8177-E37F8B59FE11}" srcOrd="0" destOrd="0" presId="urn:microsoft.com/office/officeart/2011/layout/TabList"/>
    <dgm:cxn modelId="{AAE12C15-B34A-413F-8D2A-5B50D1F8B44C}" type="presParOf" srcId="{5166FADC-212B-4A60-A34E-78361598EF95}" destId="{3B5B7769-31A7-44C9-BFA2-037532519482}" srcOrd="1" destOrd="0" presId="urn:microsoft.com/office/officeart/2011/layout/TabList"/>
    <dgm:cxn modelId="{B108E60B-B3F3-4327-B438-DE177D745AC0}" type="presParOf" srcId="{5166FADC-212B-4A60-A34E-78361598EF95}" destId="{55BD0CD0-4A3D-4950-93D4-83FEF6ADE419}" srcOrd="2" destOrd="0" presId="urn:microsoft.com/office/officeart/2011/layout/TabList"/>
    <dgm:cxn modelId="{C12D6339-B1CA-4F58-94F0-6E9E851E615A}" type="presParOf" srcId="{66183615-F755-4B57-9DCB-11914C835CEB}" destId="{448B724A-9F2F-4291-B371-0D6E1BED5151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F46E02-CDD0-4858-9BA9-4FA119CF0726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93CB8EF-10FC-4E29-939E-180CC64F0686}">
      <dgm:prSet phldrT="[Text]" custT="1"/>
      <dgm:spPr>
        <a:solidFill>
          <a:srgbClr val="002060"/>
        </a:solidFill>
        <a:ln>
          <a:solidFill>
            <a:schemeClr val="accent6"/>
          </a:solidFill>
        </a:ln>
      </dgm:spPr>
      <dgm:t>
        <a:bodyPr/>
        <a:lstStyle/>
        <a:p>
          <a:pPr algn="l"/>
          <a:r>
            <a:rPr lang="de-DE" sz="2400" b="1" i="0" dirty="0">
              <a:latin typeface="Arial" panose="020B0604020202020204" pitchFamily="34" charset="0"/>
              <a:cs typeface="Arial" panose="020B0604020202020204" pitchFamily="34" charset="0"/>
            </a:rPr>
            <a:t>Location </a:t>
          </a:r>
          <a:r>
            <a:rPr lang="de-DE" sz="2400" b="1" i="0" dirty="0" err="1">
              <a:latin typeface="Arial" panose="020B0604020202020204" pitchFamily="34" charset="0"/>
              <a:cs typeface="Arial" panose="020B0604020202020204" pitchFamily="34" charset="0"/>
            </a:rPr>
            <a:t>Eligibility</a:t>
          </a:r>
          <a:endParaRPr lang="de-DE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8BB0C1-1171-4EAB-86D6-C67A40862511}" type="parTrans" cxnId="{E35B52BE-A6B8-4466-9A41-72B36A6D2418}">
      <dgm:prSet/>
      <dgm:spPr/>
      <dgm:t>
        <a:bodyPr/>
        <a:lstStyle/>
        <a:p>
          <a:endParaRPr lang="de-DE"/>
        </a:p>
      </dgm:t>
    </dgm:pt>
    <dgm:pt modelId="{B5277295-6A54-47BC-BD7E-22793DD63513}" type="sibTrans" cxnId="{E35B52BE-A6B8-4466-9A41-72B36A6D2418}">
      <dgm:prSet/>
      <dgm:spPr/>
      <dgm:t>
        <a:bodyPr/>
        <a:lstStyle/>
        <a:p>
          <a:endParaRPr lang="de-DE"/>
        </a:p>
      </dgm:t>
    </dgm:pt>
    <dgm:pt modelId="{BEA56E2C-6AE1-4828-9CBE-EFCD43F8C3D1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300"/>
            </a:spcAft>
            <a:buFont typeface="Arial" panose="020B0604020202020204" pitchFamily="34" charset="0"/>
            <a:buChar char="•"/>
          </a:pPr>
          <a:r>
            <a:rPr lang="en-US" sz="2200" b="0" i="0">
              <a:latin typeface="Arial" panose="020B0604020202020204" pitchFamily="34" charset="0"/>
              <a:cs typeface="Arial" panose="020B0604020202020204" pitchFamily="34" charset="0"/>
            </a:rPr>
            <a:t>Project Promoters must be located or licensed in developing/emerging countries in sub-Saharan Africa.</a:t>
          </a:r>
          <a:endParaRPr lang="de-DE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1D8EE0-91A7-435A-9276-9C371A0C0119}" type="parTrans" cxnId="{8DEDB23E-AEF9-4BAE-A1B8-E11EDF57A7B8}">
      <dgm:prSet/>
      <dgm:spPr/>
      <dgm:t>
        <a:bodyPr/>
        <a:lstStyle/>
        <a:p>
          <a:endParaRPr lang="de-DE"/>
        </a:p>
      </dgm:t>
    </dgm:pt>
    <dgm:pt modelId="{8811E3AC-976F-48C1-A140-EB6EB8A9596B}" type="sibTrans" cxnId="{8DEDB23E-AEF9-4BAE-A1B8-E11EDF57A7B8}">
      <dgm:prSet/>
      <dgm:spPr/>
      <dgm:t>
        <a:bodyPr/>
        <a:lstStyle/>
        <a:p>
          <a:endParaRPr lang="de-DE"/>
        </a:p>
      </dgm:t>
    </dgm:pt>
    <dgm:pt modelId="{341AB1A4-156E-40EE-B06A-02178262146F}">
      <dgm:prSet phldrT="[Text]" custT="1"/>
      <dgm:spPr>
        <a:solidFill>
          <a:srgbClr val="002060"/>
        </a:solidFill>
        <a:ln>
          <a:solidFill>
            <a:schemeClr val="accent6"/>
          </a:solidFill>
        </a:ln>
      </dgm:spPr>
      <dgm:t>
        <a:bodyPr/>
        <a:lstStyle/>
        <a:p>
          <a:pPr algn="l"/>
          <a:r>
            <a:rPr lang="de-DE" sz="2400" b="1" i="0" dirty="0">
              <a:latin typeface="Arial" panose="020B0604020202020204" pitchFamily="34" charset="0"/>
              <a:cs typeface="Arial" panose="020B0604020202020204" pitchFamily="34" charset="0"/>
            </a:rPr>
            <a:t>Involvement </a:t>
          </a:r>
          <a:r>
            <a:rPr lang="de-DE" sz="2400" b="1" i="0" dirty="0" err="1">
              <a:latin typeface="Arial" panose="020B0604020202020204" pitchFamily="34" charset="0"/>
              <a:cs typeface="Arial" panose="020B0604020202020204" pitchFamily="34" charset="0"/>
            </a:rPr>
            <a:t>of</a:t>
          </a:r>
          <a:r>
            <a:rPr lang="de-DE" sz="2400" b="1" i="0" dirty="0">
              <a:latin typeface="Arial" panose="020B0604020202020204" pitchFamily="34" charset="0"/>
              <a:cs typeface="Arial" panose="020B0604020202020204" pitchFamily="34" charset="0"/>
            </a:rPr>
            <a:t> Private </a:t>
          </a:r>
          <a:r>
            <a:rPr lang="de-DE" sz="2400" b="1" i="0" dirty="0" err="1">
              <a:latin typeface="Arial" panose="020B0604020202020204" pitchFamily="34" charset="0"/>
              <a:cs typeface="Arial" panose="020B0604020202020204" pitchFamily="34" charset="0"/>
            </a:rPr>
            <a:t>Sector</a:t>
          </a:r>
          <a:endParaRPr lang="de-DE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D5F074-1962-4D2F-B0EE-432268D82FF8}" type="parTrans" cxnId="{DFA3835F-871D-4C80-88DF-2B40E01488E6}">
      <dgm:prSet/>
      <dgm:spPr/>
      <dgm:t>
        <a:bodyPr/>
        <a:lstStyle/>
        <a:p>
          <a:endParaRPr lang="de-DE"/>
        </a:p>
      </dgm:t>
    </dgm:pt>
    <dgm:pt modelId="{90F71BB3-59DC-470D-AFB1-B016D3A91438}" type="sibTrans" cxnId="{DFA3835F-871D-4C80-88DF-2B40E01488E6}">
      <dgm:prSet/>
      <dgm:spPr/>
      <dgm:t>
        <a:bodyPr/>
        <a:lstStyle/>
        <a:p>
          <a:endParaRPr lang="de-DE"/>
        </a:p>
      </dgm:t>
    </dgm:pt>
    <dgm:pt modelId="{60834C88-847C-44F7-8B93-3F0538BBABC5}">
      <dgm:prSet phldrT="[Text]" custT="1"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US" sz="2200" b="0" i="0">
              <a:latin typeface="Arial" panose="020B0604020202020204" pitchFamily="34" charset="0"/>
              <a:cs typeface="Arial" panose="020B0604020202020204" pitchFamily="34" charset="0"/>
            </a:rPr>
            <a:t>Eligible Promoters: private sector developers, NGOs, universities, parastatal companies, government, or research institutions.</a:t>
          </a:r>
          <a:endParaRPr lang="de-DE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0821C8-D191-4278-A172-71E7AEFC39DD}" type="parTrans" cxnId="{FBDD2912-BABA-4378-84D5-9F274DCF8454}">
      <dgm:prSet/>
      <dgm:spPr/>
      <dgm:t>
        <a:bodyPr/>
        <a:lstStyle/>
        <a:p>
          <a:endParaRPr lang="de-DE"/>
        </a:p>
      </dgm:t>
    </dgm:pt>
    <dgm:pt modelId="{42394565-FA14-43C8-8BA5-74A7119B531D}" type="sibTrans" cxnId="{FBDD2912-BABA-4378-84D5-9F274DCF8454}">
      <dgm:prSet/>
      <dgm:spPr/>
      <dgm:t>
        <a:bodyPr/>
        <a:lstStyle/>
        <a:p>
          <a:endParaRPr lang="de-DE"/>
        </a:p>
      </dgm:t>
    </dgm:pt>
    <dgm:pt modelId="{F44F37E1-5217-48C0-9D9B-4F18B23F6C73}">
      <dgm:prSet phldrT="[Text]" custT="1"/>
      <dgm:spPr>
        <a:solidFill>
          <a:srgbClr val="002060"/>
        </a:solidFill>
        <a:ln>
          <a:solidFill>
            <a:schemeClr val="accent6"/>
          </a:solidFill>
        </a:ln>
      </dgm:spPr>
      <dgm:t>
        <a:bodyPr/>
        <a:lstStyle/>
        <a:p>
          <a:pPr algn="l"/>
          <a:r>
            <a:rPr lang="en-US" sz="2400" b="1" i="0">
              <a:latin typeface="Arial" panose="020B0604020202020204" pitchFamily="34" charset="0"/>
              <a:cs typeface="Arial" panose="020B0604020202020204" pitchFamily="34" charset="0"/>
            </a:rPr>
            <a:t>Climate Action Potential and ESG Compliance</a:t>
          </a:r>
          <a:endParaRPr lang="de-DE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17002C-ED87-431D-8BC6-EFF08340C9E4}" type="parTrans" cxnId="{71721F4E-D945-422F-A76B-9267455ED207}">
      <dgm:prSet/>
      <dgm:spPr/>
      <dgm:t>
        <a:bodyPr/>
        <a:lstStyle/>
        <a:p>
          <a:endParaRPr lang="de-DE"/>
        </a:p>
      </dgm:t>
    </dgm:pt>
    <dgm:pt modelId="{448672BB-F87C-4C69-897D-019D08A9B6D1}" type="sibTrans" cxnId="{71721F4E-D945-422F-A76B-9267455ED207}">
      <dgm:prSet/>
      <dgm:spPr/>
      <dgm:t>
        <a:bodyPr/>
        <a:lstStyle/>
        <a:p>
          <a:endParaRPr lang="de-DE"/>
        </a:p>
      </dgm:t>
    </dgm:pt>
    <dgm:pt modelId="{09BF5947-0951-4FCD-BF9E-85E591F730C0}">
      <dgm:prSet phldrT="[Text]" phldr="1"/>
      <dgm:spPr/>
      <dgm:t>
        <a:bodyPr/>
        <a:lstStyle/>
        <a:p>
          <a:endParaRPr lang="de-DE"/>
        </a:p>
      </dgm:t>
    </dgm:pt>
    <dgm:pt modelId="{EB71E644-6E5D-4DA6-81F5-41C85EB5FC6D}" type="sibTrans" cxnId="{5F1B841B-847C-4DF8-8EAA-CF4E25336A8A}">
      <dgm:prSet/>
      <dgm:spPr/>
      <dgm:t>
        <a:bodyPr/>
        <a:lstStyle/>
        <a:p>
          <a:endParaRPr lang="de-DE"/>
        </a:p>
      </dgm:t>
    </dgm:pt>
    <dgm:pt modelId="{BAFA0EE1-5C3A-44DE-A34D-0F625897E7B5}" type="parTrans" cxnId="{5F1B841B-847C-4DF8-8EAA-CF4E25336A8A}">
      <dgm:prSet/>
      <dgm:spPr/>
      <dgm:t>
        <a:bodyPr/>
        <a:lstStyle/>
        <a:p>
          <a:endParaRPr lang="de-DE"/>
        </a:p>
      </dgm:t>
    </dgm:pt>
    <dgm:pt modelId="{00B80C83-9800-41EA-801E-9853F5D1F646}">
      <dgm:prSet phldrT="[Text]"/>
      <dgm:spPr/>
      <dgm:t>
        <a:bodyPr/>
        <a:lstStyle/>
        <a:p>
          <a:pPr>
            <a:lnSpc>
              <a:spcPct val="90000"/>
            </a:lnSpc>
            <a:buFont typeface="Arial" panose="020B0604020202020204" pitchFamily="34" charset="0"/>
            <a:buChar char="•"/>
          </a:pPr>
          <a:endParaRPr lang="de-DE" dirty="0"/>
        </a:p>
      </dgm:t>
    </dgm:pt>
    <dgm:pt modelId="{323D0C66-C051-4C6F-BA76-42C0F693EC22}" type="parTrans" cxnId="{0E11305A-81F6-4643-87F9-5A8AA310EFFB}">
      <dgm:prSet/>
      <dgm:spPr/>
      <dgm:t>
        <a:bodyPr/>
        <a:lstStyle/>
        <a:p>
          <a:endParaRPr lang="de-DE"/>
        </a:p>
      </dgm:t>
    </dgm:pt>
    <dgm:pt modelId="{2FDF81AA-50A8-4352-877D-14D5AB1AF5C4}" type="sibTrans" cxnId="{0E11305A-81F6-4643-87F9-5A8AA310EFFB}">
      <dgm:prSet/>
      <dgm:spPr/>
      <dgm:t>
        <a:bodyPr/>
        <a:lstStyle/>
        <a:p>
          <a:endParaRPr lang="de-DE"/>
        </a:p>
      </dgm:t>
    </dgm:pt>
    <dgm:pt modelId="{E4457A0D-4ABD-434B-833F-CC368FAE040C}">
      <dgm:prSet phldrT="[Text]" custT="1"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US" sz="2200" b="0" i="0" dirty="0">
              <a:latin typeface="Arial" panose="020B0604020202020204" pitchFamily="34" charset="0"/>
              <a:cs typeface="Arial" panose="020B0604020202020204" pitchFamily="34" charset="0"/>
            </a:rPr>
            <a:t>Project aims for ambitious contribution to greenhouse gas emissions mitigation (Paris Agreement) and/or climate change adaptation.</a:t>
          </a:r>
          <a:endParaRPr lang="de-DE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98CFE9-D2E4-4691-AF36-7933DA6C47AD}" type="sibTrans" cxnId="{6BD978B3-BB44-4A3C-8720-9DB10A54B463}">
      <dgm:prSet/>
      <dgm:spPr/>
      <dgm:t>
        <a:bodyPr/>
        <a:lstStyle/>
        <a:p>
          <a:endParaRPr lang="de-DE"/>
        </a:p>
      </dgm:t>
    </dgm:pt>
    <dgm:pt modelId="{00712899-2308-49C6-9371-88D99AE14F45}" type="parTrans" cxnId="{6BD978B3-BB44-4A3C-8720-9DB10A54B463}">
      <dgm:prSet/>
      <dgm:spPr/>
      <dgm:t>
        <a:bodyPr/>
        <a:lstStyle/>
        <a:p>
          <a:endParaRPr lang="de-DE"/>
        </a:p>
      </dgm:t>
    </dgm:pt>
    <dgm:pt modelId="{9C562B61-951C-4022-9622-077B84E0488B}">
      <dgm:prSet phldrT="[Text]" phldr="1"/>
      <dgm:spPr/>
      <dgm:t>
        <a:bodyPr/>
        <a:lstStyle/>
        <a:p>
          <a:endParaRPr lang="de-DE"/>
        </a:p>
      </dgm:t>
    </dgm:pt>
    <dgm:pt modelId="{E40E1679-041D-4E72-B01F-0DC7E428F8C0}" type="sibTrans" cxnId="{0738CD36-FC81-44F6-BB00-74FF6F873159}">
      <dgm:prSet/>
      <dgm:spPr/>
      <dgm:t>
        <a:bodyPr/>
        <a:lstStyle/>
        <a:p>
          <a:endParaRPr lang="de-DE"/>
        </a:p>
      </dgm:t>
    </dgm:pt>
    <dgm:pt modelId="{ACF434A4-F39F-42E4-80F8-C70688069878}" type="parTrans" cxnId="{0738CD36-FC81-44F6-BB00-74FF6F873159}">
      <dgm:prSet/>
      <dgm:spPr/>
      <dgm:t>
        <a:bodyPr/>
        <a:lstStyle/>
        <a:p>
          <a:endParaRPr lang="de-DE"/>
        </a:p>
      </dgm:t>
    </dgm:pt>
    <dgm:pt modelId="{D9FA48F7-7295-4A75-BF84-A42D1AF1B21E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300"/>
            </a:spcAft>
            <a:buFont typeface="Arial" panose="020B0604020202020204" pitchFamily="34" charset="0"/>
            <a:buChar char="•"/>
          </a:pPr>
          <a:r>
            <a:rPr lang="en-US" sz="2200" b="0" i="0">
              <a:latin typeface="Arial" panose="020B0604020202020204" pitchFamily="34" charset="0"/>
              <a:cs typeface="Arial" panose="020B0604020202020204" pitchFamily="34" charset="0"/>
            </a:rPr>
            <a:t>Compliant with </a:t>
          </a:r>
          <a:r>
            <a:rPr lang="en-US" sz="2200" b="0" i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/>
            </a:rPr>
            <a:t>ODA-OECD DAC</a:t>
          </a:r>
          <a:r>
            <a:rPr lang="en-US" sz="2200" b="0" i="0">
              <a:latin typeface="Arial" panose="020B0604020202020204" pitchFamily="34" charset="0"/>
              <a:cs typeface="Arial" panose="020B0604020202020204" pitchFamily="34" charset="0"/>
            </a:rPr>
            <a:t> list and potentially </a:t>
          </a:r>
          <a:r>
            <a:rPr lang="en-US" sz="2200" b="0" i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2"/>
            </a:rPr>
            <a:t>BMZ 2030</a:t>
          </a:r>
          <a:r>
            <a:rPr lang="en-US" sz="2200" b="0" i="0">
              <a:latin typeface="Arial" panose="020B0604020202020204" pitchFamily="34" charset="0"/>
              <a:cs typeface="Arial" panose="020B0604020202020204" pitchFamily="34" charset="0"/>
            </a:rPr>
            <a:t> list.</a:t>
          </a:r>
          <a:endParaRPr lang="de-DE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F854CA-E3A6-4FBD-A0E3-42E95EE8D498}" type="parTrans" cxnId="{C5016ECB-8E5F-4F9F-BC5D-DACBF956E963}">
      <dgm:prSet/>
      <dgm:spPr/>
      <dgm:t>
        <a:bodyPr/>
        <a:lstStyle/>
        <a:p>
          <a:endParaRPr lang="de-DE"/>
        </a:p>
      </dgm:t>
    </dgm:pt>
    <dgm:pt modelId="{966E0AED-DF3C-4DFF-AB68-B5BDED5A2586}" type="sibTrans" cxnId="{C5016ECB-8E5F-4F9F-BC5D-DACBF956E963}">
      <dgm:prSet/>
      <dgm:spPr/>
      <dgm:t>
        <a:bodyPr/>
        <a:lstStyle/>
        <a:p>
          <a:endParaRPr lang="de-DE"/>
        </a:p>
      </dgm:t>
    </dgm:pt>
    <dgm:pt modelId="{5854F62B-3A22-44DA-9642-045E233DF3C3}">
      <dgm:prSet phldrT="[Text]" phldr="1"/>
      <dgm:spPr/>
      <dgm:t>
        <a:bodyPr/>
        <a:lstStyle/>
        <a:p>
          <a:endParaRPr lang="de-DE"/>
        </a:p>
      </dgm:t>
    </dgm:pt>
    <dgm:pt modelId="{FBE8751C-2CDA-454B-BCAC-3E59D0CCA1AB}" type="sibTrans" cxnId="{E7C540DE-B7E4-43CD-8D18-7D541897BF37}">
      <dgm:prSet/>
      <dgm:spPr/>
      <dgm:t>
        <a:bodyPr/>
        <a:lstStyle/>
        <a:p>
          <a:endParaRPr lang="de-DE"/>
        </a:p>
      </dgm:t>
    </dgm:pt>
    <dgm:pt modelId="{7FB6E822-3137-49E4-B4BE-6F7E4828E237}" type="parTrans" cxnId="{E7C540DE-B7E4-43CD-8D18-7D541897BF37}">
      <dgm:prSet/>
      <dgm:spPr/>
      <dgm:t>
        <a:bodyPr/>
        <a:lstStyle/>
        <a:p>
          <a:endParaRPr lang="de-DE"/>
        </a:p>
      </dgm:t>
    </dgm:pt>
    <dgm:pt modelId="{5D8248DF-1E70-4656-9825-CD855D3DBC6F}">
      <dgm:prSet phldrT="[Text]" custT="1"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US" sz="2200" b="0" i="0" dirty="0">
              <a:latin typeface="Arial" panose="020B0604020202020204" pitchFamily="34" charset="0"/>
              <a:cs typeface="Arial" panose="020B0604020202020204" pitchFamily="34" charset="0"/>
            </a:rPr>
            <a:t>Must meet high environmental, social, and governance standards.</a:t>
          </a:r>
          <a:endParaRPr lang="de-DE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70CD1E-2B65-4615-A789-EC2DEF578D66}" type="parTrans" cxnId="{BBE18863-D24B-45EE-9615-F0DFFFB3F530}">
      <dgm:prSet/>
      <dgm:spPr/>
      <dgm:t>
        <a:bodyPr/>
        <a:lstStyle/>
        <a:p>
          <a:endParaRPr lang="de-DE"/>
        </a:p>
      </dgm:t>
    </dgm:pt>
    <dgm:pt modelId="{2B2143AB-C876-4C5B-8EEA-86D5DBED5F32}" type="sibTrans" cxnId="{BBE18863-D24B-45EE-9615-F0DFFFB3F530}">
      <dgm:prSet/>
      <dgm:spPr/>
      <dgm:t>
        <a:bodyPr/>
        <a:lstStyle/>
        <a:p>
          <a:endParaRPr lang="de-DE"/>
        </a:p>
      </dgm:t>
    </dgm:pt>
    <dgm:pt modelId="{E2FB9F0E-C5E4-417F-BF3E-B47082525F65}">
      <dgm:prSet phldrT="[Text]" custT="1"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US" sz="2200" b="0" i="0" dirty="0">
              <a:latin typeface="Arial" panose="020B0604020202020204" pitchFamily="34" charset="0"/>
              <a:cs typeface="Arial" panose="020B0604020202020204" pitchFamily="34" charset="0"/>
            </a:rPr>
            <a:t>Clear estimation of proposal's impact required, demonstrating additionality and public benefit.</a:t>
          </a:r>
          <a:endParaRPr lang="de-DE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48BC2F-AC14-4D4C-88F2-E76AC67D46DC}" type="parTrans" cxnId="{586F997A-9776-4FCB-823C-3F5DB9412DF5}">
      <dgm:prSet/>
      <dgm:spPr/>
      <dgm:t>
        <a:bodyPr/>
        <a:lstStyle/>
        <a:p>
          <a:endParaRPr lang="de-DE"/>
        </a:p>
      </dgm:t>
    </dgm:pt>
    <dgm:pt modelId="{31B3AB4C-D69F-4CA5-B62B-D51F8EF2B1E7}" type="sibTrans" cxnId="{586F997A-9776-4FCB-823C-3F5DB9412DF5}">
      <dgm:prSet/>
      <dgm:spPr/>
      <dgm:t>
        <a:bodyPr/>
        <a:lstStyle/>
        <a:p>
          <a:endParaRPr lang="de-DE"/>
        </a:p>
      </dgm:t>
    </dgm:pt>
    <dgm:pt modelId="{46940EF6-9D01-4410-9A4C-A6B086C820AA}">
      <dgm:prSet phldrT="[Text]" custT="1"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US" sz="2200" b="0" i="0">
              <a:latin typeface="Arial" panose="020B0604020202020204" pitchFamily="34" charset="0"/>
              <a:cs typeface="Arial" panose="020B0604020202020204" pitchFamily="34" charset="0"/>
            </a:rPr>
            <a:t>Projects should show significant private-sector ownership for financing with debt/equity.</a:t>
          </a:r>
          <a:endParaRPr lang="de-DE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6BE7F3-7DB4-4FD6-9E18-F929D540CCAE}" type="parTrans" cxnId="{54C8B91D-416E-4E0C-832C-AD9A07ED341C}">
      <dgm:prSet/>
      <dgm:spPr/>
      <dgm:t>
        <a:bodyPr/>
        <a:lstStyle/>
        <a:p>
          <a:endParaRPr lang="de-DE"/>
        </a:p>
      </dgm:t>
    </dgm:pt>
    <dgm:pt modelId="{B03B1D3D-0122-472E-9F34-08B0AF936F7B}" type="sibTrans" cxnId="{54C8B91D-416E-4E0C-832C-AD9A07ED341C}">
      <dgm:prSet/>
      <dgm:spPr/>
      <dgm:t>
        <a:bodyPr/>
        <a:lstStyle/>
        <a:p>
          <a:endParaRPr lang="de-DE"/>
        </a:p>
      </dgm:t>
    </dgm:pt>
    <dgm:pt modelId="{EE9E7C24-2765-459C-837D-B9E927817B10}">
      <dgm:prSet phldrT="[Text]" custT="1"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US" sz="2200" b="0" i="0">
              <a:latin typeface="Arial" panose="020B0604020202020204" pitchFamily="34" charset="0"/>
              <a:cs typeface="Arial" panose="020B0604020202020204" pitchFamily="34" charset="0"/>
            </a:rPr>
            <a:t>Private-sector engagement can develop during advisory support.</a:t>
          </a:r>
          <a:endParaRPr lang="de-DE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41D6AA-B3AD-4DCF-9E65-46804F5E4212}" type="parTrans" cxnId="{7959E3A6-E48A-4FCE-BF8E-847462F3B924}">
      <dgm:prSet/>
      <dgm:spPr/>
      <dgm:t>
        <a:bodyPr/>
        <a:lstStyle/>
        <a:p>
          <a:endParaRPr lang="de-DE"/>
        </a:p>
      </dgm:t>
    </dgm:pt>
    <dgm:pt modelId="{028E7ACE-3864-41B2-9077-E458886D5057}" type="sibTrans" cxnId="{7959E3A6-E48A-4FCE-BF8E-847462F3B924}">
      <dgm:prSet/>
      <dgm:spPr/>
      <dgm:t>
        <a:bodyPr/>
        <a:lstStyle/>
        <a:p>
          <a:endParaRPr lang="de-DE"/>
        </a:p>
      </dgm:t>
    </dgm:pt>
    <dgm:pt modelId="{66183615-F755-4B57-9DCB-11914C835CEB}" type="pres">
      <dgm:prSet presAssocID="{10F46E02-CDD0-4858-9BA9-4FA119CF0726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D009FABD-F689-44B7-92B2-A456C805AC90}" type="pres">
      <dgm:prSet presAssocID="{093CB8EF-10FC-4E29-939E-180CC64F0686}" presName="composite" presStyleCnt="0"/>
      <dgm:spPr/>
    </dgm:pt>
    <dgm:pt modelId="{1EB5D04D-21E7-44C0-843B-EAF41A157D5D}" type="pres">
      <dgm:prSet presAssocID="{093CB8EF-10FC-4E29-939E-180CC64F0686}" presName="FirstChild" presStyleLbl="revTx" presStyleIdx="0" presStyleCnt="6" custScaleX="60447" custScaleY="68282" custLinFactNeighborX="-55052" custLinFactNeighborY="19547">
        <dgm:presLayoutVars>
          <dgm:chMax val="0"/>
          <dgm:chPref val="0"/>
          <dgm:bulletEnabled val="1"/>
        </dgm:presLayoutVars>
      </dgm:prSet>
      <dgm:spPr/>
    </dgm:pt>
    <dgm:pt modelId="{8957C772-820D-46BC-8212-5CA4CF7680A2}" type="pres">
      <dgm:prSet presAssocID="{093CB8EF-10FC-4E29-939E-180CC64F0686}" presName="Parent" presStyleLbl="alignNode1" presStyleIdx="0" presStyleCnt="3" custScaleX="185643" custLinFactNeighborX="-2324" custLinFactNeighborY="2508">
        <dgm:presLayoutVars>
          <dgm:chMax val="3"/>
          <dgm:chPref val="3"/>
          <dgm:bulletEnabled val="1"/>
        </dgm:presLayoutVars>
      </dgm:prSet>
      <dgm:spPr/>
    </dgm:pt>
    <dgm:pt modelId="{417A64F0-D49B-4700-9E8F-598C3FB7CFB0}" type="pres">
      <dgm:prSet presAssocID="{093CB8EF-10FC-4E29-939E-180CC64F0686}" presName="Accent" presStyleLbl="parChTrans1D1" presStyleIdx="0" presStyleCnt="3" custFlipVert="0" custSzY="45720" custScaleX="59590" custLinFactY="20288" custLinFactNeighborX="7356" custLinFactNeighborY="100000"/>
      <dgm:spPr/>
    </dgm:pt>
    <dgm:pt modelId="{83A1EECF-104A-4089-A597-D1D0E56BE8B4}" type="pres">
      <dgm:prSet presAssocID="{093CB8EF-10FC-4E29-939E-180CC64F0686}" presName="Child" presStyleLbl="revTx" presStyleIdx="1" presStyleCnt="6" custLinFactY="59" custLinFactNeighborX="136" custLinFactNeighborY="100000">
        <dgm:presLayoutVars>
          <dgm:chMax val="0"/>
          <dgm:chPref val="0"/>
          <dgm:bulletEnabled val="1"/>
        </dgm:presLayoutVars>
      </dgm:prSet>
      <dgm:spPr/>
    </dgm:pt>
    <dgm:pt modelId="{37D169E1-09A8-47D0-B97A-713FBEA3ECA3}" type="pres">
      <dgm:prSet presAssocID="{B5277295-6A54-47BC-BD7E-22793DD63513}" presName="sibTrans" presStyleCnt="0"/>
      <dgm:spPr/>
    </dgm:pt>
    <dgm:pt modelId="{FB9A178C-0F5C-4D61-8718-69FECED2F5BD}" type="pres">
      <dgm:prSet presAssocID="{341AB1A4-156E-40EE-B06A-02178262146F}" presName="composite" presStyleCnt="0"/>
      <dgm:spPr/>
    </dgm:pt>
    <dgm:pt modelId="{497FB347-6F24-486C-AE91-A00DB271FCE1}" type="pres">
      <dgm:prSet presAssocID="{341AB1A4-156E-40EE-B06A-02178262146F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9F10E543-23A6-4127-8CE6-3E66CDFFF3E9}" type="pres">
      <dgm:prSet presAssocID="{341AB1A4-156E-40EE-B06A-02178262146F}" presName="Parent" presStyleLbl="alignNode1" presStyleIdx="1" presStyleCnt="3" custScaleX="297728" custLinFactNeighborX="50084" custLinFactNeighborY="-12755">
        <dgm:presLayoutVars>
          <dgm:chMax val="3"/>
          <dgm:chPref val="3"/>
          <dgm:bulletEnabled val="1"/>
        </dgm:presLayoutVars>
      </dgm:prSet>
      <dgm:spPr/>
    </dgm:pt>
    <dgm:pt modelId="{12F96083-597E-476A-B78E-51405F078D9F}" type="pres">
      <dgm:prSet presAssocID="{341AB1A4-156E-40EE-B06A-02178262146F}" presName="Accent" presStyleLbl="parChTrans1D1" presStyleIdx="1" presStyleCnt="3" custSzY="49300" custScaleX="51943" custLinFactY="1551483" custLinFactNeighborX="-28303" custLinFactNeighborY="1600000"/>
      <dgm:spPr>
        <a:ln>
          <a:noFill/>
        </a:ln>
      </dgm:spPr>
    </dgm:pt>
    <dgm:pt modelId="{93A29906-BE27-4C33-AF16-DB90702B6500}" type="pres">
      <dgm:prSet presAssocID="{341AB1A4-156E-40EE-B06A-02178262146F}" presName="Child" presStyleLbl="revTx" presStyleIdx="3" presStyleCnt="6" custScaleX="100000" custScaleY="84766" custLinFactY="-4999" custLinFactNeighborX="-31" custLinFactNeighborY="-100000">
        <dgm:presLayoutVars>
          <dgm:chMax val="0"/>
          <dgm:chPref val="0"/>
          <dgm:bulletEnabled val="1"/>
        </dgm:presLayoutVars>
      </dgm:prSet>
      <dgm:spPr/>
    </dgm:pt>
    <dgm:pt modelId="{7658F283-AA16-43E9-849E-7E276A2E7BBF}" type="pres">
      <dgm:prSet presAssocID="{90F71BB3-59DC-470D-AFB1-B016D3A91438}" presName="sibTrans" presStyleCnt="0"/>
      <dgm:spPr/>
    </dgm:pt>
    <dgm:pt modelId="{5166FADC-212B-4A60-A34E-78361598EF95}" type="pres">
      <dgm:prSet presAssocID="{F44F37E1-5217-48C0-9D9B-4F18B23F6C73}" presName="composite" presStyleCnt="0"/>
      <dgm:spPr/>
    </dgm:pt>
    <dgm:pt modelId="{12F15C9D-20EB-4582-8177-E37F8B59FE11}" type="pres">
      <dgm:prSet presAssocID="{F44F37E1-5217-48C0-9D9B-4F18B23F6C73}" presName="FirstChild" presStyleLbl="revTx" presStyleIdx="4" presStyleCnt="6" custFlipVert="1" custFlipHor="1" custScaleX="30326" custScaleY="4165" custLinFactNeighborX="-25006" custLinFactNeighborY="-26221">
        <dgm:presLayoutVars>
          <dgm:chMax val="0"/>
          <dgm:chPref val="0"/>
          <dgm:bulletEnabled val="1"/>
        </dgm:presLayoutVars>
      </dgm:prSet>
      <dgm:spPr/>
    </dgm:pt>
    <dgm:pt modelId="{3B5B7769-31A7-44C9-BFA2-037532519482}" type="pres">
      <dgm:prSet presAssocID="{F44F37E1-5217-48C0-9D9B-4F18B23F6C73}" presName="Parent" presStyleLbl="alignNode1" presStyleIdx="2" presStyleCnt="3" custScaleX="336676" custLinFactNeighborX="12157" custLinFactNeighborY="1962">
        <dgm:presLayoutVars>
          <dgm:chMax val="3"/>
          <dgm:chPref val="3"/>
          <dgm:bulletEnabled val="1"/>
        </dgm:presLayoutVars>
      </dgm:prSet>
      <dgm:spPr/>
    </dgm:pt>
    <dgm:pt modelId="{55BD0CD0-4A3D-4950-93D4-83FEF6ADE419}" type="pres">
      <dgm:prSet presAssocID="{F44F37E1-5217-48C0-9D9B-4F18B23F6C73}" presName="Accent" presStyleLbl="parChTrans1D1" presStyleIdx="2" presStyleCnt="3" custFlipVert="0" custSzY="145688" custScaleX="19028" custLinFactX="-18807" custLinFactY="-1240000" custLinFactNeighborX="-100000" custLinFactNeighborY="-1300000"/>
      <dgm:spPr>
        <a:ln>
          <a:noFill/>
        </a:ln>
      </dgm:spPr>
    </dgm:pt>
    <dgm:pt modelId="{448B724A-9F2F-4291-B371-0D6E1BED5151}" type="pres">
      <dgm:prSet presAssocID="{F44F37E1-5217-48C0-9D9B-4F18B23F6C73}" presName="Child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37DF4E07-4798-4981-B960-13657B177143}" type="presOf" srcId="{341AB1A4-156E-40EE-B06A-02178262146F}" destId="{9F10E543-23A6-4127-8CE6-3E66CDFFF3E9}" srcOrd="0" destOrd="0" presId="urn:microsoft.com/office/officeart/2011/layout/TabList"/>
    <dgm:cxn modelId="{FBDD2912-BABA-4378-84D5-9F274DCF8454}" srcId="{341AB1A4-156E-40EE-B06A-02178262146F}" destId="{60834C88-847C-44F7-8B93-3F0538BBABC5}" srcOrd="1" destOrd="0" parTransId="{A10821C8-D191-4278-A172-71E7AEFC39DD}" sibTransId="{42394565-FA14-43C8-8BA5-74A7119B531D}"/>
    <dgm:cxn modelId="{87A2B015-10A3-43F5-8BFA-E01B0181DBAA}" type="presOf" srcId="{D9FA48F7-7295-4A75-BF84-A42D1AF1B21E}" destId="{83A1EECF-104A-4089-A597-D1D0E56BE8B4}" srcOrd="0" destOrd="1" presId="urn:microsoft.com/office/officeart/2011/layout/TabList"/>
    <dgm:cxn modelId="{5F1B841B-847C-4DF8-8EAA-CF4E25336A8A}" srcId="{341AB1A4-156E-40EE-B06A-02178262146F}" destId="{09BF5947-0951-4FCD-BF9E-85E591F730C0}" srcOrd="0" destOrd="0" parTransId="{BAFA0EE1-5C3A-44DE-A34D-0F625897E7B5}" sibTransId="{EB71E644-6E5D-4DA6-81F5-41C85EB5FC6D}"/>
    <dgm:cxn modelId="{54C8B91D-416E-4E0C-832C-AD9A07ED341C}" srcId="{341AB1A4-156E-40EE-B06A-02178262146F}" destId="{46940EF6-9D01-4410-9A4C-A6B086C820AA}" srcOrd="2" destOrd="0" parTransId="{5F6BE7F3-7DB4-4FD6-9E18-F929D540CCAE}" sibTransId="{B03B1D3D-0122-472E-9F34-08B0AF936F7B}"/>
    <dgm:cxn modelId="{0738CD36-FC81-44F6-BB00-74FF6F873159}" srcId="{093CB8EF-10FC-4E29-939E-180CC64F0686}" destId="{9C562B61-951C-4022-9622-077B84E0488B}" srcOrd="0" destOrd="0" parTransId="{ACF434A4-F39F-42E4-80F8-C70688069878}" sibTransId="{E40E1679-041D-4E72-B01F-0DC7E428F8C0}"/>
    <dgm:cxn modelId="{8DEDB23E-AEF9-4BAE-A1B8-E11EDF57A7B8}" srcId="{093CB8EF-10FC-4E29-939E-180CC64F0686}" destId="{BEA56E2C-6AE1-4828-9CBE-EFCD43F8C3D1}" srcOrd="1" destOrd="0" parTransId="{D71D8EE0-91A7-435A-9276-9C371A0C0119}" sibTransId="{8811E3AC-976F-48C1-A140-EB6EB8A9596B}"/>
    <dgm:cxn modelId="{DFA3835F-871D-4C80-88DF-2B40E01488E6}" srcId="{10F46E02-CDD0-4858-9BA9-4FA119CF0726}" destId="{341AB1A4-156E-40EE-B06A-02178262146F}" srcOrd="1" destOrd="0" parTransId="{D3D5F074-1962-4D2F-B0EE-432268D82FF8}" sibTransId="{90F71BB3-59DC-470D-AFB1-B016D3A91438}"/>
    <dgm:cxn modelId="{95222243-A58F-4529-8875-3C5B398B808F}" type="presOf" srcId="{E4457A0D-4ABD-434B-833F-CC368FAE040C}" destId="{448B724A-9F2F-4291-B371-0D6E1BED5151}" srcOrd="0" destOrd="0" presId="urn:microsoft.com/office/officeart/2011/layout/TabList"/>
    <dgm:cxn modelId="{BBE18863-D24B-45EE-9615-F0DFFFB3F530}" srcId="{F44F37E1-5217-48C0-9D9B-4F18B23F6C73}" destId="{5D8248DF-1E70-4656-9825-CD855D3DBC6F}" srcOrd="2" destOrd="0" parTransId="{0670CD1E-2B65-4615-A789-EC2DEF578D66}" sibTransId="{2B2143AB-C876-4C5B-8EEA-86D5DBED5F32}"/>
    <dgm:cxn modelId="{ECC84947-ABD8-443A-8269-AEA7C430FB59}" type="presOf" srcId="{E2FB9F0E-C5E4-417F-BF3E-B47082525F65}" destId="{448B724A-9F2F-4291-B371-0D6E1BED5151}" srcOrd="0" destOrd="2" presId="urn:microsoft.com/office/officeart/2011/layout/TabList"/>
    <dgm:cxn modelId="{71721F4E-D945-422F-A76B-9267455ED207}" srcId="{10F46E02-CDD0-4858-9BA9-4FA119CF0726}" destId="{F44F37E1-5217-48C0-9D9B-4F18B23F6C73}" srcOrd="2" destOrd="0" parTransId="{EA17002C-ED87-431D-8BC6-EFF08340C9E4}" sibTransId="{448672BB-F87C-4C69-897D-019D08A9B6D1}"/>
    <dgm:cxn modelId="{47BE2671-D8D6-4F20-B879-23A0A38B386D}" type="presOf" srcId="{9C562B61-951C-4022-9622-077B84E0488B}" destId="{1EB5D04D-21E7-44C0-843B-EAF41A157D5D}" srcOrd="0" destOrd="0" presId="urn:microsoft.com/office/officeart/2011/layout/TabList"/>
    <dgm:cxn modelId="{FF0D8857-C940-4FC2-AFE4-DCB73705C0DE}" type="presOf" srcId="{5854F62B-3A22-44DA-9642-045E233DF3C3}" destId="{12F15C9D-20EB-4582-8177-E37F8B59FE11}" srcOrd="0" destOrd="0" presId="urn:microsoft.com/office/officeart/2011/layout/TabList"/>
    <dgm:cxn modelId="{774FD958-5B9D-474A-B1C2-C259175D7D85}" type="presOf" srcId="{46940EF6-9D01-4410-9A4C-A6B086C820AA}" destId="{93A29906-BE27-4C33-AF16-DB90702B6500}" srcOrd="0" destOrd="1" presId="urn:microsoft.com/office/officeart/2011/layout/TabList"/>
    <dgm:cxn modelId="{ABC35579-413B-482B-95D6-3E2EA2268C1B}" type="presOf" srcId="{10F46E02-CDD0-4858-9BA9-4FA119CF0726}" destId="{66183615-F755-4B57-9DCB-11914C835CEB}" srcOrd="0" destOrd="0" presId="urn:microsoft.com/office/officeart/2011/layout/TabList"/>
    <dgm:cxn modelId="{0E11305A-81F6-4643-87F9-5A8AA310EFFB}" srcId="{F44F37E1-5217-48C0-9D9B-4F18B23F6C73}" destId="{00B80C83-9800-41EA-801E-9853F5D1F646}" srcOrd="4" destOrd="0" parTransId="{323D0C66-C051-4C6F-BA76-42C0F693EC22}" sibTransId="{2FDF81AA-50A8-4352-877D-14D5AB1AF5C4}"/>
    <dgm:cxn modelId="{586F997A-9776-4FCB-823C-3F5DB9412DF5}" srcId="{F44F37E1-5217-48C0-9D9B-4F18B23F6C73}" destId="{E2FB9F0E-C5E4-417F-BF3E-B47082525F65}" srcOrd="3" destOrd="0" parTransId="{5848BC2F-AC14-4D4C-88F2-E76AC67D46DC}" sibTransId="{31B3AB4C-D69F-4CA5-B62B-D51F8EF2B1E7}"/>
    <dgm:cxn modelId="{EBBD748A-8D88-48EB-877D-6E631D2FA137}" type="presOf" srcId="{5D8248DF-1E70-4656-9825-CD855D3DBC6F}" destId="{448B724A-9F2F-4291-B371-0D6E1BED5151}" srcOrd="0" destOrd="1" presId="urn:microsoft.com/office/officeart/2011/layout/TabList"/>
    <dgm:cxn modelId="{7959E3A6-E48A-4FCE-BF8E-847462F3B924}" srcId="{341AB1A4-156E-40EE-B06A-02178262146F}" destId="{EE9E7C24-2765-459C-837D-B9E927817B10}" srcOrd="3" destOrd="0" parTransId="{1941D6AA-B3AD-4DCF-9E65-46804F5E4212}" sibTransId="{028E7ACE-3864-41B2-9077-E458886D5057}"/>
    <dgm:cxn modelId="{9F7F8CAA-DDAD-46F2-BF40-A8AC56BAACCF}" type="presOf" srcId="{00B80C83-9800-41EA-801E-9853F5D1F646}" destId="{448B724A-9F2F-4291-B371-0D6E1BED5151}" srcOrd="0" destOrd="3" presId="urn:microsoft.com/office/officeart/2011/layout/TabList"/>
    <dgm:cxn modelId="{4414A7AF-58A2-4636-B4CC-AF4294BC6BB1}" type="presOf" srcId="{09BF5947-0951-4FCD-BF9E-85E591F730C0}" destId="{497FB347-6F24-486C-AE91-A00DB271FCE1}" srcOrd="0" destOrd="0" presId="urn:microsoft.com/office/officeart/2011/layout/TabList"/>
    <dgm:cxn modelId="{6BD978B3-BB44-4A3C-8720-9DB10A54B463}" srcId="{F44F37E1-5217-48C0-9D9B-4F18B23F6C73}" destId="{E4457A0D-4ABD-434B-833F-CC368FAE040C}" srcOrd="1" destOrd="0" parTransId="{00712899-2308-49C6-9371-88D99AE14F45}" sibTransId="{B698CFE9-D2E4-4691-AF36-7933DA6C47AD}"/>
    <dgm:cxn modelId="{5E26F5BC-3A5D-40D2-938D-7933B52A6CAC}" type="presOf" srcId="{F44F37E1-5217-48C0-9D9B-4F18B23F6C73}" destId="{3B5B7769-31A7-44C9-BFA2-037532519482}" srcOrd="0" destOrd="0" presId="urn:microsoft.com/office/officeart/2011/layout/TabList"/>
    <dgm:cxn modelId="{E35B52BE-A6B8-4466-9A41-72B36A6D2418}" srcId="{10F46E02-CDD0-4858-9BA9-4FA119CF0726}" destId="{093CB8EF-10FC-4E29-939E-180CC64F0686}" srcOrd="0" destOrd="0" parTransId="{FC8BB0C1-1171-4EAB-86D6-C67A40862511}" sibTransId="{B5277295-6A54-47BC-BD7E-22793DD63513}"/>
    <dgm:cxn modelId="{C5016ECB-8E5F-4F9F-BC5D-DACBF956E963}" srcId="{093CB8EF-10FC-4E29-939E-180CC64F0686}" destId="{D9FA48F7-7295-4A75-BF84-A42D1AF1B21E}" srcOrd="2" destOrd="0" parTransId="{C8F854CA-E3A6-4FBD-A0E3-42E95EE8D498}" sibTransId="{966E0AED-DF3C-4DFF-AB68-B5BDED5A2586}"/>
    <dgm:cxn modelId="{A04C6AD1-FE8C-48F6-93C6-39D901AD9282}" type="presOf" srcId="{60834C88-847C-44F7-8B93-3F0538BBABC5}" destId="{93A29906-BE27-4C33-AF16-DB90702B6500}" srcOrd="0" destOrd="0" presId="urn:microsoft.com/office/officeart/2011/layout/TabList"/>
    <dgm:cxn modelId="{FAECB8D7-CF48-47AA-92F3-EFAF73EB9B89}" type="presOf" srcId="{EE9E7C24-2765-459C-837D-B9E927817B10}" destId="{93A29906-BE27-4C33-AF16-DB90702B6500}" srcOrd="0" destOrd="2" presId="urn:microsoft.com/office/officeart/2011/layout/TabList"/>
    <dgm:cxn modelId="{E7C540DE-B7E4-43CD-8D18-7D541897BF37}" srcId="{F44F37E1-5217-48C0-9D9B-4F18B23F6C73}" destId="{5854F62B-3A22-44DA-9642-045E233DF3C3}" srcOrd="0" destOrd="0" parTransId="{7FB6E822-3137-49E4-B4BE-6F7E4828E237}" sibTransId="{FBE8751C-2CDA-454B-BCAC-3E59D0CCA1AB}"/>
    <dgm:cxn modelId="{996972E5-8FE2-423C-99A4-19433E918B71}" type="presOf" srcId="{BEA56E2C-6AE1-4828-9CBE-EFCD43F8C3D1}" destId="{83A1EECF-104A-4089-A597-D1D0E56BE8B4}" srcOrd="0" destOrd="0" presId="urn:microsoft.com/office/officeart/2011/layout/TabList"/>
    <dgm:cxn modelId="{534013F2-0E38-4389-A31E-2171797D4B65}" type="presOf" srcId="{093CB8EF-10FC-4E29-939E-180CC64F0686}" destId="{8957C772-820D-46BC-8212-5CA4CF7680A2}" srcOrd="0" destOrd="0" presId="urn:microsoft.com/office/officeart/2011/layout/TabList"/>
    <dgm:cxn modelId="{7877D966-6FAE-4037-AA05-F241D4CB9BEE}" type="presParOf" srcId="{66183615-F755-4B57-9DCB-11914C835CEB}" destId="{D009FABD-F689-44B7-92B2-A456C805AC90}" srcOrd="0" destOrd="0" presId="urn:microsoft.com/office/officeart/2011/layout/TabList"/>
    <dgm:cxn modelId="{67548753-C90C-4945-8922-EDBAE5B4C7E5}" type="presParOf" srcId="{D009FABD-F689-44B7-92B2-A456C805AC90}" destId="{1EB5D04D-21E7-44C0-843B-EAF41A157D5D}" srcOrd="0" destOrd="0" presId="urn:microsoft.com/office/officeart/2011/layout/TabList"/>
    <dgm:cxn modelId="{427444CF-DEAB-476C-931B-96E3F6F96DF1}" type="presParOf" srcId="{D009FABD-F689-44B7-92B2-A456C805AC90}" destId="{8957C772-820D-46BC-8212-5CA4CF7680A2}" srcOrd="1" destOrd="0" presId="urn:microsoft.com/office/officeart/2011/layout/TabList"/>
    <dgm:cxn modelId="{BBF31420-8B77-4325-BEAD-24225E3838C0}" type="presParOf" srcId="{D009FABD-F689-44B7-92B2-A456C805AC90}" destId="{417A64F0-D49B-4700-9E8F-598C3FB7CFB0}" srcOrd="2" destOrd="0" presId="urn:microsoft.com/office/officeart/2011/layout/TabList"/>
    <dgm:cxn modelId="{431F5872-F4B5-4627-AEE6-908864EF4400}" type="presParOf" srcId="{66183615-F755-4B57-9DCB-11914C835CEB}" destId="{83A1EECF-104A-4089-A597-D1D0E56BE8B4}" srcOrd="1" destOrd="0" presId="urn:microsoft.com/office/officeart/2011/layout/TabList"/>
    <dgm:cxn modelId="{2E1D1F7B-2717-4A90-B19B-FC357F135F2D}" type="presParOf" srcId="{66183615-F755-4B57-9DCB-11914C835CEB}" destId="{37D169E1-09A8-47D0-B97A-713FBEA3ECA3}" srcOrd="2" destOrd="0" presId="urn:microsoft.com/office/officeart/2011/layout/TabList"/>
    <dgm:cxn modelId="{58BC5D45-BCAD-4FCB-B3A6-1BADD7A0BE2A}" type="presParOf" srcId="{66183615-F755-4B57-9DCB-11914C835CEB}" destId="{FB9A178C-0F5C-4D61-8718-69FECED2F5BD}" srcOrd="3" destOrd="0" presId="urn:microsoft.com/office/officeart/2011/layout/TabList"/>
    <dgm:cxn modelId="{086E4434-74AF-4F90-890D-1A1CBCF8280A}" type="presParOf" srcId="{FB9A178C-0F5C-4D61-8718-69FECED2F5BD}" destId="{497FB347-6F24-486C-AE91-A00DB271FCE1}" srcOrd="0" destOrd="0" presId="urn:microsoft.com/office/officeart/2011/layout/TabList"/>
    <dgm:cxn modelId="{4227A255-5830-41DB-A543-34360F5301BC}" type="presParOf" srcId="{FB9A178C-0F5C-4D61-8718-69FECED2F5BD}" destId="{9F10E543-23A6-4127-8CE6-3E66CDFFF3E9}" srcOrd="1" destOrd="0" presId="urn:microsoft.com/office/officeart/2011/layout/TabList"/>
    <dgm:cxn modelId="{75C6E14F-A94A-4567-8A89-7ECB91DE00FE}" type="presParOf" srcId="{FB9A178C-0F5C-4D61-8718-69FECED2F5BD}" destId="{12F96083-597E-476A-B78E-51405F078D9F}" srcOrd="2" destOrd="0" presId="urn:microsoft.com/office/officeart/2011/layout/TabList"/>
    <dgm:cxn modelId="{3206611A-9D32-4A96-B171-BEFD084FACFD}" type="presParOf" srcId="{66183615-F755-4B57-9DCB-11914C835CEB}" destId="{93A29906-BE27-4C33-AF16-DB90702B6500}" srcOrd="4" destOrd="0" presId="urn:microsoft.com/office/officeart/2011/layout/TabList"/>
    <dgm:cxn modelId="{20D99416-BDD9-4586-A8F8-291A39372162}" type="presParOf" srcId="{66183615-F755-4B57-9DCB-11914C835CEB}" destId="{7658F283-AA16-43E9-849E-7E276A2E7BBF}" srcOrd="5" destOrd="0" presId="urn:microsoft.com/office/officeart/2011/layout/TabList"/>
    <dgm:cxn modelId="{2664BD08-9276-4E8F-8593-799274AC763A}" type="presParOf" srcId="{66183615-F755-4B57-9DCB-11914C835CEB}" destId="{5166FADC-212B-4A60-A34E-78361598EF95}" srcOrd="6" destOrd="0" presId="urn:microsoft.com/office/officeart/2011/layout/TabList"/>
    <dgm:cxn modelId="{77DC26CA-E718-47FB-A125-CEF1E8F63F81}" type="presParOf" srcId="{5166FADC-212B-4A60-A34E-78361598EF95}" destId="{12F15C9D-20EB-4582-8177-E37F8B59FE11}" srcOrd="0" destOrd="0" presId="urn:microsoft.com/office/officeart/2011/layout/TabList"/>
    <dgm:cxn modelId="{AAE12C15-B34A-413F-8D2A-5B50D1F8B44C}" type="presParOf" srcId="{5166FADC-212B-4A60-A34E-78361598EF95}" destId="{3B5B7769-31A7-44C9-BFA2-037532519482}" srcOrd="1" destOrd="0" presId="urn:microsoft.com/office/officeart/2011/layout/TabList"/>
    <dgm:cxn modelId="{B108E60B-B3F3-4327-B438-DE177D745AC0}" type="presParOf" srcId="{5166FADC-212B-4A60-A34E-78361598EF95}" destId="{55BD0CD0-4A3D-4950-93D4-83FEF6ADE419}" srcOrd="2" destOrd="0" presId="urn:microsoft.com/office/officeart/2011/layout/TabList"/>
    <dgm:cxn modelId="{C12D6339-B1CA-4F58-94F0-6E9E851E615A}" type="presParOf" srcId="{66183615-F755-4B57-9DCB-11914C835CEB}" destId="{448B724A-9F2F-4291-B371-0D6E1BED5151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D47AD9-854E-49E3-80C1-C761E76052D6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D0AE864E-4519-4DEE-A9E0-4A81C0D21D7C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pPr>
            <a:buClrTx/>
            <a:buSzTx/>
            <a:buFontTx/>
            <a:buNone/>
          </a:pPr>
          <a:r>
            <a:rPr kumimoji="0" lang="en-GB" b="1" i="0" u="none" strike="noStrike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Enabling Environment Policy Advice</a:t>
          </a:r>
          <a:endParaRPr lang="de-DE" dirty="0"/>
        </a:p>
      </dgm:t>
    </dgm:pt>
    <dgm:pt modelId="{4B0633CF-3D91-4F1F-BF76-94BB29B4704B}" type="parTrans" cxnId="{8DB8911B-BC10-4625-A34E-66D1E268373B}">
      <dgm:prSet/>
      <dgm:spPr/>
      <dgm:t>
        <a:bodyPr/>
        <a:lstStyle/>
        <a:p>
          <a:endParaRPr lang="de-DE"/>
        </a:p>
      </dgm:t>
    </dgm:pt>
    <dgm:pt modelId="{5ED9E446-2DA6-4390-82A7-D23D67701270}" type="sibTrans" cxnId="{8DB8911B-BC10-4625-A34E-66D1E268373B}">
      <dgm:prSet/>
      <dgm:spPr>
        <a:solidFill>
          <a:schemeClr val="accent6">
            <a:lumMod val="10000"/>
            <a:lumOff val="90000"/>
          </a:schemeClr>
        </a:solidFill>
      </dgm:spPr>
      <dgm:t>
        <a:bodyPr/>
        <a:lstStyle/>
        <a:p>
          <a:endParaRPr lang="de-DE"/>
        </a:p>
      </dgm:t>
    </dgm:pt>
    <dgm:pt modelId="{5266A26A-2F57-4C90-8C8D-F0AA82935CB6}">
      <dgm:prSet phldrT="[Text]"/>
      <dgm:spPr>
        <a:ln>
          <a:solidFill>
            <a:schemeClr val="accent6"/>
          </a:solidFill>
        </a:ln>
      </dgm:spPr>
      <dgm:t>
        <a:bodyPr/>
        <a:lstStyle/>
        <a:p>
          <a:pPr>
            <a:lnSpc>
              <a:spcPct val="100000"/>
            </a:lnSpc>
            <a:buClr>
              <a:srgbClr val="002060"/>
            </a:buClr>
            <a:buFont typeface="Arial" panose="020B0604020202020204" pitchFamily="34" charset="0"/>
            <a:buChar char="•"/>
          </a:pPr>
          <a:r>
            <a:rPr lang="en-GB" b="1" dirty="0">
              <a:solidFill>
                <a:schemeClr val="accent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Assessment of regulatory environment </a:t>
          </a:r>
          <a:r>
            <a:rPr lang="en-GB" dirty="0">
              <a:solidFill>
                <a:srgbClr val="00125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and </a:t>
          </a:r>
          <a:r>
            <a:rPr lang="en-GB" b="1" dirty="0">
              <a:solidFill>
                <a:schemeClr val="accent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value-creation initiatives</a:t>
          </a:r>
          <a:endParaRPr lang="de-DE" dirty="0">
            <a:solidFill>
              <a:schemeClr val="accent6"/>
            </a:solidFill>
          </a:endParaRPr>
        </a:p>
      </dgm:t>
    </dgm:pt>
    <dgm:pt modelId="{6BC25EA1-E7B1-4CA5-B998-E589233CDA44}" type="parTrans" cxnId="{96BCF810-654E-4FEC-A02F-666091B6DFCA}">
      <dgm:prSet/>
      <dgm:spPr/>
      <dgm:t>
        <a:bodyPr/>
        <a:lstStyle/>
        <a:p>
          <a:endParaRPr lang="de-DE"/>
        </a:p>
      </dgm:t>
    </dgm:pt>
    <dgm:pt modelId="{97041C80-FFDB-4CFD-B3C2-7ECBFABD6A36}" type="sibTrans" cxnId="{96BCF810-654E-4FEC-A02F-666091B6DFCA}">
      <dgm:prSet/>
      <dgm:spPr/>
      <dgm:t>
        <a:bodyPr/>
        <a:lstStyle/>
        <a:p>
          <a:endParaRPr lang="de-DE"/>
        </a:p>
      </dgm:t>
    </dgm:pt>
    <dgm:pt modelId="{2354B72D-3899-432A-8924-EB97A0805ACB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pPr>
            <a:buClrTx/>
            <a:buSzTx/>
            <a:buFontTx/>
            <a:buNone/>
          </a:pPr>
          <a:r>
            <a:rPr kumimoji="0" lang="en-GB" b="1" i="0" u="none" strike="noStrike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Market Advisory </a:t>
          </a:r>
          <a:endParaRPr lang="de-DE" dirty="0">
            <a:solidFill>
              <a:schemeClr val="accent6"/>
            </a:solidFill>
          </a:endParaRPr>
        </a:p>
      </dgm:t>
    </dgm:pt>
    <dgm:pt modelId="{D6579107-8B21-47EF-80B8-A6F038D47C7B}" type="parTrans" cxnId="{226EED29-6946-4599-900E-01CE7291DEDF}">
      <dgm:prSet/>
      <dgm:spPr/>
      <dgm:t>
        <a:bodyPr/>
        <a:lstStyle/>
        <a:p>
          <a:endParaRPr lang="de-DE"/>
        </a:p>
      </dgm:t>
    </dgm:pt>
    <dgm:pt modelId="{96AA4270-C28F-4E7B-9179-6593307518A1}" type="sibTrans" cxnId="{226EED29-6946-4599-900E-01CE7291DEDF}">
      <dgm:prSet/>
      <dgm:spPr/>
      <dgm:t>
        <a:bodyPr/>
        <a:lstStyle/>
        <a:p>
          <a:endParaRPr lang="de-DE"/>
        </a:p>
      </dgm:t>
    </dgm:pt>
    <dgm:pt modelId="{94C5ED0E-E943-4FE8-9168-3D9D641171C9}">
      <dgm:prSet phldrT="[Text]"/>
      <dgm:spPr>
        <a:ln>
          <a:solidFill>
            <a:schemeClr val="accent6"/>
          </a:solidFill>
        </a:ln>
      </dgm:spPr>
      <dgm:t>
        <a:bodyPr/>
        <a:lstStyle/>
        <a:p>
          <a:pPr>
            <a:buClr>
              <a:srgbClr val="002060"/>
            </a:buClr>
            <a:buFont typeface="Arial" panose="020B0604020202020204" pitchFamily="34" charset="0"/>
            <a:buChar char="•"/>
          </a:pPr>
          <a:r>
            <a:rPr lang="en-GB" b="1" dirty="0">
              <a:solidFill>
                <a:schemeClr val="accent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Market insight </a:t>
          </a:r>
          <a:r>
            <a:rPr lang="en-GB" dirty="0">
              <a:solidFill>
                <a:schemeClr val="accent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and </a:t>
          </a:r>
          <a:r>
            <a:rPr lang="en-GB" b="1" dirty="0">
              <a:solidFill>
                <a:schemeClr val="accent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investor country briefs </a:t>
          </a:r>
          <a:r>
            <a:rPr lang="en-GB" dirty="0">
              <a:solidFill>
                <a:srgbClr val="00125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for European EDFIs and MDB</a:t>
          </a:r>
          <a:endParaRPr lang="de-DE" dirty="0"/>
        </a:p>
      </dgm:t>
    </dgm:pt>
    <dgm:pt modelId="{8D41B90D-9792-412B-AD9A-83BC1B6543A1}" type="parTrans" cxnId="{299D985D-F97A-4E7D-8FB0-C6F3B05FB536}">
      <dgm:prSet/>
      <dgm:spPr/>
      <dgm:t>
        <a:bodyPr/>
        <a:lstStyle/>
        <a:p>
          <a:endParaRPr lang="de-DE"/>
        </a:p>
      </dgm:t>
    </dgm:pt>
    <dgm:pt modelId="{970109DA-5F5E-47D4-B592-83E5AE1FE808}" type="sibTrans" cxnId="{299D985D-F97A-4E7D-8FB0-C6F3B05FB536}">
      <dgm:prSet/>
      <dgm:spPr/>
      <dgm:t>
        <a:bodyPr/>
        <a:lstStyle/>
        <a:p>
          <a:endParaRPr lang="de-DE"/>
        </a:p>
      </dgm:t>
    </dgm:pt>
    <dgm:pt modelId="{33F53393-21EA-483A-8083-9E46565ACD5C}">
      <dgm:prSet/>
      <dgm:spPr>
        <a:ln>
          <a:solidFill>
            <a:schemeClr val="accent6"/>
          </a:solidFill>
        </a:ln>
      </dgm:spPr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GB" b="1" dirty="0">
              <a:solidFill>
                <a:schemeClr val="accent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Capacity building </a:t>
          </a:r>
          <a:r>
            <a:rPr lang="en-GB" dirty="0">
              <a:solidFill>
                <a:srgbClr val="00125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for African promoters on infrastructure business models, EU cybersecurity and environmental standards</a:t>
          </a:r>
        </a:p>
      </dgm:t>
    </dgm:pt>
    <dgm:pt modelId="{E39F825E-0F3C-4F5A-8F96-D2B1ECFA1EF9}" type="parTrans" cxnId="{C14180D9-A776-41D5-B932-CCA620F2B6EB}">
      <dgm:prSet/>
      <dgm:spPr/>
      <dgm:t>
        <a:bodyPr/>
        <a:lstStyle/>
        <a:p>
          <a:endParaRPr lang="de-DE"/>
        </a:p>
      </dgm:t>
    </dgm:pt>
    <dgm:pt modelId="{9C5B8840-9A3A-442F-B46E-54EA83389869}" type="sibTrans" cxnId="{C14180D9-A776-41D5-B932-CCA620F2B6EB}">
      <dgm:prSet/>
      <dgm:spPr/>
      <dgm:t>
        <a:bodyPr/>
        <a:lstStyle/>
        <a:p>
          <a:endParaRPr lang="de-DE"/>
        </a:p>
      </dgm:t>
    </dgm:pt>
    <dgm:pt modelId="{6D4EAE63-D847-4B32-A81C-8AC3D0EE61CB}">
      <dgm:prSet/>
      <dgm:spPr>
        <a:ln>
          <a:solidFill>
            <a:schemeClr val="accent6"/>
          </a:solidFill>
        </a:ln>
      </dgm:spPr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GB" b="1" dirty="0">
              <a:solidFill>
                <a:schemeClr val="accent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Technical guideline(s) </a:t>
          </a:r>
          <a:r>
            <a:rPr lang="en-GB" dirty="0">
              <a:solidFill>
                <a:srgbClr val="00125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on green and secure data infrastructure</a:t>
          </a:r>
        </a:p>
      </dgm:t>
    </dgm:pt>
    <dgm:pt modelId="{AF4D2A22-6EE6-4207-989B-9A3E374A5089}" type="parTrans" cxnId="{635620B5-659A-4E03-A1B3-F2FAECD6243A}">
      <dgm:prSet/>
      <dgm:spPr/>
      <dgm:t>
        <a:bodyPr/>
        <a:lstStyle/>
        <a:p>
          <a:endParaRPr lang="de-DE"/>
        </a:p>
      </dgm:t>
    </dgm:pt>
    <dgm:pt modelId="{9C39C344-2BE4-49D8-926A-1D35DE6A00E4}" type="sibTrans" cxnId="{635620B5-659A-4E03-A1B3-F2FAECD6243A}">
      <dgm:prSet/>
      <dgm:spPr/>
      <dgm:t>
        <a:bodyPr/>
        <a:lstStyle/>
        <a:p>
          <a:endParaRPr lang="de-DE"/>
        </a:p>
      </dgm:t>
    </dgm:pt>
    <dgm:pt modelId="{BD0A9A12-D3A2-4812-A77C-36BFE2B4AAB0}">
      <dgm:prSet/>
      <dgm:spPr>
        <a:ln>
          <a:solidFill>
            <a:schemeClr val="accent6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b="1" dirty="0">
              <a:solidFill>
                <a:schemeClr val="accent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Investment opportunities</a:t>
          </a:r>
          <a:r>
            <a:rPr lang="en-GB" dirty="0">
              <a:solidFill>
                <a:schemeClr val="accent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: </a:t>
          </a:r>
          <a:r>
            <a:rPr lang="en-GB" dirty="0">
              <a:solidFill>
                <a:srgbClr val="00125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from ideas to pre-evaluated proposals</a:t>
          </a:r>
        </a:p>
      </dgm:t>
    </dgm:pt>
    <dgm:pt modelId="{DB1EF834-41B9-4D50-8DE3-849451033733}" type="parTrans" cxnId="{D937D808-F988-4C4B-8346-0E84974C6DED}">
      <dgm:prSet/>
      <dgm:spPr/>
      <dgm:t>
        <a:bodyPr/>
        <a:lstStyle/>
        <a:p>
          <a:endParaRPr lang="de-DE"/>
        </a:p>
      </dgm:t>
    </dgm:pt>
    <dgm:pt modelId="{AA82CB8E-E793-4041-AD77-56490B2FB82D}" type="sibTrans" cxnId="{D937D808-F988-4C4B-8346-0E84974C6DED}">
      <dgm:prSet/>
      <dgm:spPr/>
      <dgm:t>
        <a:bodyPr/>
        <a:lstStyle/>
        <a:p>
          <a:endParaRPr lang="de-DE"/>
        </a:p>
      </dgm:t>
    </dgm:pt>
    <dgm:pt modelId="{D52D3A25-BE1D-4A7D-9E61-9E3863F5AB1B}">
      <dgm:prSet phldrT="[Text]"/>
      <dgm:spPr>
        <a:ln>
          <a:solidFill>
            <a:schemeClr val="accent6"/>
          </a:solidFill>
        </a:ln>
      </dgm:spPr>
      <dgm:t>
        <a:bodyPr/>
        <a:lstStyle/>
        <a:p>
          <a:pPr>
            <a:buClr>
              <a:srgbClr val="002060"/>
            </a:buClr>
            <a:buFont typeface="Arial" panose="020B0604020202020204" pitchFamily="34" charset="0"/>
            <a:buChar char="•"/>
          </a:pPr>
          <a:endParaRPr lang="de-DE" dirty="0"/>
        </a:p>
      </dgm:t>
    </dgm:pt>
    <dgm:pt modelId="{7FF629D1-6F40-4136-8557-BB09BDD79958}" type="parTrans" cxnId="{C2A43574-DF3A-4E1D-B5AA-49C8E7490824}">
      <dgm:prSet/>
      <dgm:spPr/>
      <dgm:t>
        <a:bodyPr/>
        <a:lstStyle/>
        <a:p>
          <a:endParaRPr lang="de-DE"/>
        </a:p>
      </dgm:t>
    </dgm:pt>
    <dgm:pt modelId="{1C582DD0-7443-4509-821D-9BF03F38CF1F}" type="sibTrans" cxnId="{C2A43574-DF3A-4E1D-B5AA-49C8E7490824}">
      <dgm:prSet/>
      <dgm:spPr/>
      <dgm:t>
        <a:bodyPr/>
        <a:lstStyle/>
        <a:p>
          <a:endParaRPr lang="de-DE"/>
        </a:p>
      </dgm:t>
    </dgm:pt>
    <dgm:pt modelId="{D32D0A95-3D4B-4448-9F8F-33C96D4D683C}" type="pres">
      <dgm:prSet presAssocID="{00D47AD9-854E-49E3-80C1-C761E76052D6}" presName="Name0" presStyleCnt="0">
        <dgm:presLayoutVars>
          <dgm:dir/>
          <dgm:animLvl val="lvl"/>
          <dgm:resizeHandles val="exact"/>
        </dgm:presLayoutVars>
      </dgm:prSet>
      <dgm:spPr/>
    </dgm:pt>
    <dgm:pt modelId="{B74729F6-130D-4F48-BFB2-D92C5B0BA52F}" type="pres">
      <dgm:prSet presAssocID="{00D47AD9-854E-49E3-80C1-C761E76052D6}" presName="tSp" presStyleCnt="0"/>
      <dgm:spPr/>
    </dgm:pt>
    <dgm:pt modelId="{29DD75C4-9BCF-4B44-AC01-AFB7341DE3E3}" type="pres">
      <dgm:prSet presAssocID="{00D47AD9-854E-49E3-80C1-C761E76052D6}" presName="bSp" presStyleCnt="0"/>
      <dgm:spPr/>
    </dgm:pt>
    <dgm:pt modelId="{177D0883-9D74-47D7-A33A-26066B2BFCD3}" type="pres">
      <dgm:prSet presAssocID="{00D47AD9-854E-49E3-80C1-C761E76052D6}" presName="process" presStyleCnt="0"/>
      <dgm:spPr/>
    </dgm:pt>
    <dgm:pt modelId="{4D20B75F-4934-4A9F-A750-E30B13C09B84}" type="pres">
      <dgm:prSet presAssocID="{D0AE864E-4519-4DEE-A9E0-4A81C0D21D7C}" presName="composite1" presStyleCnt="0"/>
      <dgm:spPr/>
    </dgm:pt>
    <dgm:pt modelId="{86FF2013-4267-489A-9C43-3DB77241BDB1}" type="pres">
      <dgm:prSet presAssocID="{D0AE864E-4519-4DEE-A9E0-4A81C0D21D7C}" presName="dummyNode1" presStyleLbl="node1" presStyleIdx="0" presStyleCnt="2"/>
      <dgm:spPr/>
    </dgm:pt>
    <dgm:pt modelId="{1E5D0518-BE3D-4875-846A-E5CBE4E96094}" type="pres">
      <dgm:prSet presAssocID="{D0AE864E-4519-4DEE-A9E0-4A81C0D21D7C}" presName="childNode1" presStyleLbl="bgAcc1" presStyleIdx="0" presStyleCnt="2" custScaleY="122620" custLinFactNeighborX="2612" custLinFactNeighborY="22773">
        <dgm:presLayoutVars>
          <dgm:bulletEnabled val="1"/>
        </dgm:presLayoutVars>
      </dgm:prSet>
      <dgm:spPr/>
    </dgm:pt>
    <dgm:pt modelId="{5FCFE6DC-AE1A-426A-9162-BD641150EC17}" type="pres">
      <dgm:prSet presAssocID="{D0AE864E-4519-4DEE-A9E0-4A81C0D21D7C}" presName="childNode1tx" presStyleLbl="bgAcc1" presStyleIdx="0" presStyleCnt="2">
        <dgm:presLayoutVars>
          <dgm:bulletEnabled val="1"/>
        </dgm:presLayoutVars>
      </dgm:prSet>
      <dgm:spPr/>
    </dgm:pt>
    <dgm:pt modelId="{259CA145-A8C0-42D9-A917-98D5FE3B8D5D}" type="pres">
      <dgm:prSet presAssocID="{D0AE864E-4519-4DEE-A9E0-4A81C0D21D7C}" presName="parentNode1" presStyleLbl="node1" presStyleIdx="0" presStyleCnt="2" custLinFactNeighborY="74463">
        <dgm:presLayoutVars>
          <dgm:chMax val="1"/>
          <dgm:bulletEnabled val="1"/>
        </dgm:presLayoutVars>
      </dgm:prSet>
      <dgm:spPr/>
    </dgm:pt>
    <dgm:pt modelId="{3FCD4E7F-F72B-4B0E-BE70-5D4E5D6E2BCA}" type="pres">
      <dgm:prSet presAssocID="{D0AE864E-4519-4DEE-A9E0-4A81C0D21D7C}" presName="connSite1" presStyleCnt="0"/>
      <dgm:spPr/>
    </dgm:pt>
    <dgm:pt modelId="{A56D2C0B-203E-4D7E-8D05-5B323BCF7230}" type="pres">
      <dgm:prSet presAssocID="{5ED9E446-2DA6-4390-82A7-D23D67701270}" presName="Name9" presStyleLbl="sibTrans2D1" presStyleIdx="0" presStyleCnt="1" custLinFactNeighborX="7082" custLinFactNeighborY="-1245"/>
      <dgm:spPr/>
    </dgm:pt>
    <dgm:pt modelId="{1AEE1264-19B7-44A6-A9B1-011AE8285E53}" type="pres">
      <dgm:prSet presAssocID="{2354B72D-3899-432A-8924-EB97A0805ACB}" presName="composite2" presStyleCnt="0"/>
      <dgm:spPr/>
    </dgm:pt>
    <dgm:pt modelId="{03C20F40-69EE-4F58-8A2E-AFEC0E4AEDF1}" type="pres">
      <dgm:prSet presAssocID="{2354B72D-3899-432A-8924-EB97A0805ACB}" presName="dummyNode2" presStyleLbl="node1" presStyleIdx="0" presStyleCnt="2"/>
      <dgm:spPr/>
    </dgm:pt>
    <dgm:pt modelId="{F4EDEC48-70ED-4ADC-810D-3E22C0AD53F5}" type="pres">
      <dgm:prSet presAssocID="{2354B72D-3899-432A-8924-EB97A0805ACB}" presName="childNode2" presStyleLbl="bgAcc1" presStyleIdx="1" presStyleCnt="2" custLinFactNeighborX="781" custLinFactNeighborY="-5503">
        <dgm:presLayoutVars>
          <dgm:bulletEnabled val="1"/>
        </dgm:presLayoutVars>
      </dgm:prSet>
      <dgm:spPr/>
    </dgm:pt>
    <dgm:pt modelId="{8679DC8E-C884-4C5C-8294-5BC758A6C6FB}" type="pres">
      <dgm:prSet presAssocID="{2354B72D-3899-432A-8924-EB97A0805ACB}" presName="childNode2tx" presStyleLbl="bgAcc1" presStyleIdx="1" presStyleCnt="2">
        <dgm:presLayoutVars>
          <dgm:bulletEnabled val="1"/>
        </dgm:presLayoutVars>
      </dgm:prSet>
      <dgm:spPr/>
    </dgm:pt>
    <dgm:pt modelId="{FBC231AC-2EF9-46E5-BFC6-4E1DCD63492F}" type="pres">
      <dgm:prSet presAssocID="{2354B72D-3899-432A-8924-EB97A0805ACB}" presName="parentNode2" presStyleLbl="node1" presStyleIdx="1" presStyleCnt="2">
        <dgm:presLayoutVars>
          <dgm:chMax val="0"/>
          <dgm:bulletEnabled val="1"/>
        </dgm:presLayoutVars>
      </dgm:prSet>
      <dgm:spPr/>
    </dgm:pt>
    <dgm:pt modelId="{B9F12010-E14C-4FF9-A9B5-68C1D7A4E13F}" type="pres">
      <dgm:prSet presAssocID="{2354B72D-3899-432A-8924-EB97A0805ACB}" presName="connSite2" presStyleCnt="0"/>
      <dgm:spPr/>
    </dgm:pt>
  </dgm:ptLst>
  <dgm:cxnLst>
    <dgm:cxn modelId="{7E4DE704-9E82-49AA-877F-1C77AB247058}" type="presOf" srcId="{94C5ED0E-E943-4FE8-9168-3D9D641171C9}" destId="{8679DC8E-C884-4C5C-8294-5BC758A6C6FB}" srcOrd="1" destOrd="1" presId="urn:microsoft.com/office/officeart/2005/8/layout/hProcess4"/>
    <dgm:cxn modelId="{D937D808-F988-4C4B-8346-0E84974C6DED}" srcId="{2354B72D-3899-432A-8924-EB97A0805ACB}" destId="{BD0A9A12-D3A2-4812-A77C-36BFE2B4AAB0}" srcOrd="2" destOrd="0" parTransId="{DB1EF834-41B9-4D50-8DE3-849451033733}" sibTransId="{AA82CB8E-E793-4041-AD77-56490B2FB82D}"/>
    <dgm:cxn modelId="{E2E95C0E-5C6D-472F-940D-9910B2632C23}" type="presOf" srcId="{D0AE864E-4519-4DEE-A9E0-4A81C0D21D7C}" destId="{259CA145-A8C0-42D9-A917-98D5FE3B8D5D}" srcOrd="0" destOrd="0" presId="urn:microsoft.com/office/officeart/2005/8/layout/hProcess4"/>
    <dgm:cxn modelId="{96BCF810-654E-4FEC-A02F-666091B6DFCA}" srcId="{D0AE864E-4519-4DEE-A9E0-4A81C0D21D7C}" destId="{5266A26A-2F57-4C90-8C8D-F0AA82935CB6}" srcOrd="0" destOrd="0" parTransId="{6BC25EA1-E7B1-4CA5-B998-E589233CDA44}" sibTransId="{97041C80-FFDB-4CFD-B3C2-7ECBFABD6A36}"/>
    <dgm:cxn modelId="{8DB8911B-BC10-4625-A34E-66D1E268373B}" srcId="{00D47AD9-854E-49E3-80C1-C761E76052D6}" destId="{D0AE864E-4519-4DEE-A9E0-4A81C0D21D7C}" srcOrd="0" destOrd="0" parTransId="{4B0633CF-3D91-4F1F-BF76-94BB29B4704B}" sibTransId="{5ED9E446-2DA6-4390-82A7-D23D67701270}"/>
    <dgm:cxn modelId="{226EED29-6946-4599-900E-01CE7291DEDF}" srcId="{00D47AD9-854E-49E3-80C1-C761E76052D6}" destId="{2354B72D-3899-432A-8924-EB97A0805ACB}" srcOrd="1" destOrd="0" parTransId="{D6579107-8B21-47EF-80B8-A6F038D47C7B}" sibTransId="{96AA4270-C28F-4E7B-9179-6593307518A1}"/>
    <dgm:cxn modelId="{299D985D-F97A-4E7D-8FB0-C6F3B05FB536}" srcId="{2354B72D-3899-432A-8924-EB97A0805ACB}" destId="{94C5ED0E-E943-4FE8-9168-3D9D641171C9}" srcOrd="1" destOrd="0" parTransId="{8D41B90D-9792-412B-AD9A-83BC1B6543A1}" sibTransId="{970109DA-5F5E-47D4-B592-83E5AE1FE808}"/>
    <dgm:cxn modelId="{19B58670-53D7-460C-97BC-0E51F89DEF02}" type="presOf" srcId="{5266A26A-2F57-4C90-8C8D-F0AA82935CB6}" destId="{1E5D0518-BE3D-4875-846A-E5CBE4E96094}" srcOrd="0" destOrd="0" presId="urn:microsoft.com/office/officeart/2005/8/layout/hProcess4"/>
    <dgm:cxn modelId="{5CB0CA50-6BD8-4C1F-8AC5-7DB7877EF591}" type="presOf" srcId="{33F53393-21EA-483A-8083-9E46565ACD5C}" destId="{5FCFE6DC-AE1A-426A-9162-BD641150EC17}" srcOrd="1" destOrd="1" presId="urn:microsoft.com/office/officeart/2005/8/layout/hProcess4"/>
    <dgm:cxn modelId="{9A4B6B71-C543-4ABC-8802-F4F926EB5323}" type="presOf" srcId="{5ED9E446-2DA6-4390-82A7-D23D67701270}" destId="{A56D2C0B-203E-4D7E-8D05-5B323BCF7230}" srcOrd="0" destOrd="0" presId="urn:microsoft.com/office/officeart/2005/8/layout/hProcess4"/>
    <dgm:cxn modelId="{C2A43574-DF3A-4E1D-B5AA-49C8E7490824}" srcId="{2354B72D-3899-432A-8924-EB97A0805ACB}" destId="{D52D3A25-BE1D-4A7D-9E61-9E3863F5AB1B}" srcOrd="0" destOrd="0" parTransId="{7FF629D1-6F40-4136-8557-BB09BDD79958}" sibTransId="{1C582DD0-7443-4509-821D-9BF03F38CF1F}"/>
    <dgm:cxn modelId="{C764659A-50EF-45CC-9676-C8C97F4F6E63}" type="presOf" srcId="{5266A26A-2F57-4C90-8C8D-F0AA82935CB6}" destId="{5FCFE6DC-AE1A-426A-9162-BD641150EC17}" srcOrd="1" destOrd="0" presId="urn:microsoft.com/office/officeart/2005/8/layout/hProcess4"/>
    <dgm:cxn modelId="{F7960E9D-0827-4042-98D1-FFDADD3CC266}" type="presOf" srcId="{BD0A9A12-D3A2-4812-A77C-36BFE2B4AAB0}" destId="{F4EDEC48-70ED-4ADC-810D-3E22C0AD53F5}" srcOrd="0" destOrd="2" presId="urn:microsoft.com/office/officeart/2005/8/layout/hProcess4"/>
    <dgm:cxn modelId="{5EA836A5-42B2-4ED3-8C29-CAE000ABAE06}" type="presOf" srcId="{00D47AD9-854E-49E3-80C1-C761E76052D6}" destId="{D32D0A95-3D4B-4448-9F8F-33C96D4D683C}" srcOrd="0" destOrd="0" presId="urn:microsoft.com/office/officeart/2005/8/layout/hProcess4"/>
    <dgm:cxn modelId="{FAF31CB5-B876-4BF7-8441-DF949DDCB7DA}" type="presOf" srcId="{6D4EAE63-D847-4B32-A81C-8AC3D0EE61CB}" destId="{5FCFE6DC-AE1A-426A-9162-BD641150EC17}" srcOrd="1" destOrd="2" presId="urn:microsoft.com/office/officeart/2005/8/layout/hProcess4"/>
    <dgm:cxn modelId="{635620B5-659A-4E03-A1B3-F2FAECD6243A}" srcId="{D0AE864E-4519-4DEE-A9E0-4A81C0D21D7C}" destId="{6D4EAE63-D847-4B32-A81C-8AC3D0EE61CB}" srcOrd="2" destOrd="0" parTransId="{AF4D2A22-6EE6-4207-989B-9A3E374A5089}" sibTransId="{9C39C344-2BE4-49D8-926A-1D35DE6A00E4}"/>
    <dgm:cxn modelId="{C35F2FBE-CDAC-44C4-A261-1A0518EA2A34}" type="presOf" srcId="{33F53393-21EA-483A-8083-9E46565ACD5C}" destId="{1E5D0518-BE3D-4875-846A-E5CBE4E96094}" srcOrd="0" destOrd="1" presId="urn:microsoft.com/office/officeart/2005/8/layout/hProcess4"/>
    <dgm:cxn modelId="{7D24E7C0-975B-47AC-881E-FDA37E38FB54}" type="presOf" srcId="{BD0A9A12-D3A2-4812-A77C-36BFE2B4AAB0}" destId="{8679DC8E-C884-4C5C-8294-5BC758A6C6FB}" srcOrd="1" destOrd="2" presId="urn:microsoft.com/office/officeart/2005/8/layout/hProcess4"/>
    <dgm:cxn modelId="{CA7B91C6-6650-47E7-81ED-544DFC4133E0}" type="presOf" srcId="{D52D3A25-BE1D-4A7D-9E61-9E3863F5AB1B}" destId="{F4EDEC48-70ED-4ADC-810D-3E22C0AD53F5}" srcOrd="0" destOrd="0" presId="urn:microsoft.com/office/officeart/2005/8/layout/hProcess4"/>
    <dgm:cxn modelId="{310269D6-9F89-4790-ACD8-92DA82B03B5C}" type="presOf" srcId="{D52D3A25-BE1D-4A7D-9E61-9E3863F5AB1B}" destId="{8679DC8E-C884-4C5C-8294-5BC758A6C6FB}" srcOrd="1" destOrd="0" presId="urn:microsoft.com/office/officeart/2005/8/layout/hProcess4"/>
    <dgm:cxn modelId="{C14180D9-A776-41D5-B932-CCA620F2B6EB}" srcId="{D0AE864E-4519-4DEE-A9E0-4A81C0D21D7C}" destId="{33F53393-21EA-483A-8083-9E46565ACD5C}" srcOrd="1" destOrd="0" parTransId="{E39F825E-0F3C-4F5A-8F96-D2B1ECFA1EF9}" sibTransId="{9C5B8840-9A3A-442F-B46E-54EA83389869}"/>
    <dgm:cxn modelId="{7E5C41E8-EC5A-4C31-B865-E4E540F7FC01}" type="presOf" srcId="{6D4EAE63-D847-4B32-A81C-8AC3D0EE61CB}" destId="{1E5D0518-BE3D-4875-846A-E5CBE4E96094}" srcOrd="0" destOrd="2" presId="urn:microsoft.com/office/officeart/2005/8/layout/hProcess4"/>
    <dgm:cxn modelId="{4A51F9F8-D7BD-4400-9C8C-8BF9FAD15AD0}" type="presOf" srcId="{2354B72D-3899-432A-8924-EB97A0805ACB}" destId="{FBC231AC-2EF9-46E5-BFC6-4E1DCD63492F}" srcOrd="0" destOrd="0" presId="urn:microsoft.com/office/officeart/2005/8/layout/hProcess4"/>
    <dgm:cxn modelId="{009208FE-2C95-4CBF-AF84-01056D19DC45}" type="presOf" srcId="{94C5ED0E-E943-4FE8-9168-3D9D641171C9}" destId="{F4EDEC48-70ED-4ADC-810D-3E22C0AD53F5}" srcOrd="0" destOrd="1" presId="urn:microsoft.com/office/officeart/2005/8/layout/hProcess4"/>
    <dgm:cxn modelId="{E697115D-917C-4D71-BA98-A99975470A3F}" type="presParOf" srcId="{D32D0A95-3D4B-4448-9F8F-33C96D4D683C}" destId="{B74729F6-130D-4F48-BFB2-D92C5B0BA52F}" srcOrd="0" destOrd="0" presId="urn:microsoft.com/office/officeart/2005/8/layout/hProcess4"/>
    <dgm:cxn modelId="{AA512AEC-7E8B-408F-BED1-E5E41D257609}" type="presParOf" srcId="{D32D0A95-3D4B-4448-9F8F-33C96D4D683C}" destId="{29DD75C4-9BCF-4B44-AC01-AFB7341DE3E3}" srcOrd="1" destOrd="0" presId="urn:microsoft.com/office/officeart/2005/8/layout/hProcess4"/>
    <dgm:cxn modelId="{471A44A1-4CAD-473F-9630-A6CEED20829E}" type="presParOf" srcId="{D32D0A95-3D4B-4448-9F8F-33C96D4D683C}" destId="{177D0883-9D74-47D7-A33A-26066B2BFCD3}" srcOrd="2" destOrd="0" presId="urn:microsoft.com/office/officeart/2005/8/layout/hProcess4"/>
    <dgm:cxn modelId="{399A4EE2-795E-4D95-9A9A-8E1DA07740AA}" type="presParOf" srcId="{177D0883-9D74-47D7-A33A-26066B2BFCD3}" destId="{4D20B75F-4934-4A9F-A750-E30B13C09B84}" srcOrd="0" destOrd="0" presId="urn:microsoft.com/office/officeart/2005/8/layout/hProcess4"/>
    <dgm:cxn modelId="{5A6544F3-BA13-468B-8557-819DD9DB514A}" type="presParOf" srcId="{4D20B75F-4934-4A9F-A750-E30B13C09B84}" destId="{86FF2013-4267-489A-9C43-3DB77241BDB1}" srcOrd="0" destOrd="0" presId="urn:microsoft.com/office/officeart/2005/8/layout/hProcess4"/>
    <dgm:cxn modelId="{8AB26BE0-4CC0-493A-96DC-B89DCD6DCE42}" type="presParOf" srcId="{4D20B75F-4934-4A9F-A750-E30B13C09B84}" destId="{1E5D0518-BE3D-4875-846A-E5CBE4E96094}" srcOrd="1" destOrd="0" presId="urn:microsoft.com/office/officeart/2005/8/layout/hProcess4"/>
    <dgm:cxn modelId="{FBD32E80-0FA3-4783-9B0D-B42773E295FE}" type="presParOf" srcId="{4D20B75F-4934-4A9F-A750-E30B13C09B84}" destId="{5FCFE6DC-AE1A-426A-9162-BD641150EC17}" srcOrd="2" destOrd="0" presId="urn:microsoft.com/office/officeart/2005/8/layout/hProcess4"/>
    <dgm:cxn modelId="{C9F4B8CF-ABEA-424A-86B3-FE3FA7AD5CE6}" type="presParOf" srcId="{4D20B75F-4934-4A9F-A750-E30B13C09B84}" destId="{259CA145-A8C0-42D9-A917-98D5FE3B8D5D}" srcOrd="3" destOrd="0" presId="urn:microsoft.com/office/officeart/2005/8/layout/hProcess4"/>
    <dgm:cxn modelId="{97807D8A-77BA-47DC-A708-6D1EAC69043A}" type="presParOf" srcId="{4D20B75F-4934-4A9F-A750-E30B13C09B84}" destId="{3FCD4E7F-F72B-4B0E-BE70-5D4E5D6E2BCA}" srcOrd="4" destOrd="0" presId="urn:microsoft.com/office/officeart/2005/8/layout/hProcess4"/>
    <dgm:cxn modelId="{492BC25C-03DA-4C81-9F3F-13E57CD43DCE}" type="presParOf" srcId="{177D0883-9D74-47D7-A33A-26066B2BFCD3}" destId="{A56D2C0B-203E-4D7E-8D05-5B323BCF7230}" srcOrd="1" destOrd="0" presId="urn:microsoft.com/office/officeart/2005/8/layout/hProcess4"/>
    <dgm:cxn modelId="{762E2103-D2B6-44D5-958D-EC3DDC59E5D3}" type="presParOf" srcId="{177D0883-9D74-47D7-A33A-26066B2BFCD3}" destId="{1AEE1264-19B7-44A6-A9B1-011AE8285E53}" srcOrd="2" destOrd="0" presId="urn:microsoft.com/office/officeart/2005/8/layout/hProcess4"/>
    <dgm:cxn modelId="{2A11CFB2-C49B-4554-8539-FCC50CC5E500}" type="presParOf" srcId="{1AEE1264-19B7-44A6-A9B1-011AE8285E53}" destId="{03C20F40-69EE-4F58-8A2E-AFEC0E4AEDF1}" srcOrd="0" destOrd="0" presId="urn:microsoft.com/office/officeart/2005/8/layout/hProcess4"/>
    <dgm:cxn modelId="{41E990B1-3EF2-4F38-A486-FAAF2F43F400}" type="presParOf" srcId="{1AEE1264-19B7-44A6-A9B1-011AE8285E53}" destId="{F4EDEC48-70ED-4ADC-810D-3E22C0AD53F5}" srcOrd="1" destOrd="0" presId="urn:microsoft.com/office/officeart/2005/8/layout/hProcess4"/>
    <dgm:cxn modelId="{C9CDDFC0-909A-45C7-9619-4F85F2331CCE}" type="presParOf" srcId="{1AEE1264-19B7-44A6-A9B1-011AE8285E53}" destId="{8679DC8E-C884-4C5C-8294-5BC758A6C6FB}" srcOrd="2" destOrd="0" presId="urn:microsoft.com/office/officeart/2005/8/layout/hProcess4"/>
    <dgm:cxn modelId="{C151D998-A14D-4F45-A462-9F71FB0D6EDD}" type="presParOf" srcId="{1AEE1264-19B7-44A6-A9B1-011AE8285E53}" destId="{FBC231AC-2EF9-46E5-BFC6-4E1DCD63492F}" srcOrd="3" destOrd="0" presId="urn:microsoft.com/office/officeart/2005/8/layout/hProcess4"/>
    <dgm:cxn modelId="{6FE9B461-1183-471F-B58E-66AC40375106}" type="presParOf" srcId="{1AEE1264-19B7-44A6-A9B1-011AE8285E53}" destId="{B9F12010-E14C-4FF9-A9B5-68C1D7A4E13F}" srcOrd="4" destOrd="0" presId="urn:microsoft.com/office/officeart/2005/8/layout/hProcess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F31FD7-554A-4428-A5C8-396F8B9FB139}" type="doc">
      <dgm:prSet loTypeId="urn:microsoft.com/office/officeart/2005/8/layout/hierarchy1" loCatId="hierarchy" qsTypeId="urn:microsoft.com/office/officeart/2005/8/quickstyle/simple3" qsCatId="simple" csTypeId="urn:microsoft.com/office/officeart/2005/8/colors/accent6_4" csCatId="accent6" phldr="1"/>
      <dgm:spPr/>
      <dgm:t>
        <a:bodyPr/>
        <a:lstStyle/>
        <a:p>
          <a:endParaRPr lang="de-DE"/>
        </a:p>
      </dgm:t>
    </dgm:pt>
    <dgm:pt modelId="{B09462DE-13C9-48FE-B666-1831298F91D4}">
      <dgm:prSet phldrT="[Text]"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Project Director </a:t>
          </a:r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8F7E0E-FD5F-43D1-86FE-70D507D40D0A}" type="parTrans" cxnId="{865F9647-37BB-4AB1-AB83-F8D615CC8E80}">
      <dgm:prSet/>
      <dgm:spPr/>
      <dgm:t>
        <a:bodyPr/>
        <a:lstStyle/>
        <a:p>
          <a:endParaRPr lang="de-DE"/>
        </a:p>
      </dgm:t>
    </dgm:pt>
    <dgm:pt modelId="{B2BC7904-CEAE-4B97-AB41-4CCABAC9485D}" type="sibTrans" cxnId="{865F9647-37BB-4AB1-AB83-F8D615CC8E80}">
      <dgm:prSet/>
      <dgm:spPr/>
      <dgm:t>
        <a:bodyPr/>
        <a:lstStyle/>
        <a:p>
          <a:endParaRPr lang="de-DE"/>
        </a:p>
      </dgm:t>
    </dgm:pt>
    <dgm:pt modelId="{44C45222-CDC2-438B-8375-7254E69767D0}">
      <dgm:prSet phldrT="[Text]"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Financial Advisor </a:t>
          </a:r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E4C280-D839-435F-A4FF-4A29EE61C5B3}" type="parTrans" cxnId="{4422321B-49CF-4B98-8BF0-E709C8C90789}">
      <dgm:prSet/>
      <dgm:spPr/>
      <dgm:t>
        <a:bodyPr/>
        <a:lstStyle/>
        <a:p>
          <a:endParaRPr lang="de-DE"/>
        </a:p>
      </dgm:t>
    </dgm:pt>
    <dgm:pt modelId="{DF16B61E-8BAB-46EE-ADFD-E184BD99D75A}" type="sibTrans" cxnId="{4422321B-49CF-4B98-8BF0-E709C8C90789}">
      <dgm:prSet/>
      <dgm:spPr/>
      <dgm:t>
        <a:bodyPr/>
        <a:lstStyle/>
        <a:p>
          <a:endParaRPr lang="de-DE"/>
        </a:p>
      </dgm:t>
    </dgm:pt>
    <dgm:pt modelId="{614C9F82-36F8-4B2E-9403-2DE2F4DFE02D}">
      <dgm:prSet phldrT="[Text]"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Data Infra Expert</a:t>
          </a:r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808880-84F5-4350-B921-E9B84F8DD5C1}" type="parTrans" cxnId="{3012BEDB-676D-4567-B0D2-0C7C612A28DE}">
      <dgm:prSet/>
      <dgm:spPr/>
      <dgm:t>
        <a:bodyPr/>
        <a:lstStyle/>
        <a:p>
          <a:endParaRPr lang="de-DE"/>
        </a:p>
      </dgm:t>
    </dgm:pt>
    <dgm:pt modelId="{4C97F870-0E54-470E-944A-17E10B378F72}" type="sibTrans" cxnId="{3012BEDB-676D-4567-B0D2-0C7C612A28DE}">
      <dgm:prSet/>
      <dgm:spPr/>
      <dgm:t>
        <a:bodyPr/>
        <a:lstStyle/>
        <a:p>
          <a:endParaRPr lang="de-DE"/>
        </a:p>
      </dgm:t>
    </dgm:pt>
    <dgm:pt modelId="{264874E2-3C0F-4FB3-8A56-8D7CDD25697A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Network Expert</a:t>
          </a:r>
        </a:p>
      </dgm:t>
    </dgm:pt>
    <dgm:pt modelId="{F52174C7-D196-4C1F-B67B-B64F6A5C6461}" type="parTrans" cxnId="{06A148F5-02E3-44D0-9BF9-EB654FC428C8}">
      <dgm:prSet/>
      <dgm:spPr/>
      <dgm:t>
        <a:bodyPr/>
        <a:lstStyle/>
        <a:p>
          <a:endParaRPr lang="de-DE"/>
        </a:p>
      </dgm:t>
    </dgm:pt>
    <dgm:pt modelId="{D5BC540B-20E4-48C2-841F-036629652210}" type="sibTrans" cxnId="{06A148F5-02E3-44D0-9BF9-EB654FC428C8}">
      <dgm:prSet/>
      <dgm:spPr/>
      <dgm:t>
        <a:bodyPr/>
        <a:lstStyle/>
        <a:p>
          <a:endParaRPr lang="de-DE"/>
        </a:p>
      </dgm:t>
    </dgm:pt>
    <dgm:pt modelId="{52C47C8F-E1AB-4F96-8EF9-14D70961D9E8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Transmission Expert </a:t>
          </a:r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A26C58-114F-482A-93C8-A66EB3DF8CBD}" type="parTrans" cxnId="{698DCD2B-B890-4884-859B-BAB937B98EE2}">
      <dgm:prSet/>
      <dgm:spPr/>
      <dgm:t>
        <a:bodyPr/>
        <a:lstStyle/>
        <a:p>
          <a:endParaRPr lang="de-DE"/>
        </a:p>
      </dgm:t>
    </dgm:pt>
    <dgm:pt modelId="{5FBBC37E-A3CC-498C-AA07-EE93277AFFC4}" type="sibTrans" cxnId="{698DCD2B-B890-4884-859B-BAB937B98EE2}">
      <dgm:prSet/>
      <dgm:spPr/>
      <dgm:t>
        <a:bodyPr/>
        <a:lstStyle/>
        <a:p>
          <a:endParaRPr lang="de-DE"/>
        </a:p>
      </dgm:t>
    </dgm:pt>
    <dgm:pt modelId="{B519E157-77B4-455A-B8EE-E386ADF41542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Environment, Social and Government (ESG) Expert </a:t>
          </a:r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C9A791-002C-4F50-BC2D-BD0A9B2EAC6D}" type="parTrans" cxnId="{2C576E04-FE91-40D9-95B1-5F1E067DC7E6}">
      <dgm:prSet/>
      <dgm:spPr/>
      <dgm:t>
        <a:bodyPr/>
        <a:lstStyle/>
        <a:p>
          <a:endParaRPr lang="de-DE"/>
        </a:p>
      </dgm:t>
    </dgm:pt>
    <dgm:pt modelId="{5EBF4E53-0C83-459B-9B4E-93069070E4FA}" type="sibTrans" cxnId="{2C576E04-FE91-40D9-95B1-5F1E067DC7E6}">
      <dgm:prSet/>
      <dgm:spPr/>
      <dgm:t>
        <a:bodyPr/>
        <a:lstStyle/>
        <a:p>
          <a:endParaRPr lang="de-DE"/>
        </a:p>
      </dgm:t>
    </dgm:pt>
    <dgm:pt modelId="{A5EF829A-E5FB-4F19-AF36-C136DA28CFCC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ICT Consultant</a:t>
          </a:r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17FE0E-4404-43DA-8534-EFDBF01DF6CA}" type="parTrans" cxnId="{EA555713-9AFC-4D87-B285-140A79FBEC58}">
      <dgm:prSet/>
      <dgm:spPr/>
      <dgm:t>
        <a:bodyPr/>
        <a:lstStyle/>
        <a:p>
          <a:endParaRPr lang="de-DE"/>
        </a:p>
      </dgm:t>
    </dgm:pt>
    <dgm:pt modelId="{F0FFFFDF-CC4D-48FD-BF3E-7E49E10DE5BE}" type="sibTrans" cxnId="{EA555713-9AFC-4D87-B285-140A79FBEC58}">
      <dgm:prSet/>
      <dgm:spPr/>
      <dgm:t>
        <a:bodyPr/>
        <a:lstStyle/>
        <a:p>
          <a:endParaRPr lang="de-DE"/>
        </a:p>
      </dgm:t>
    </dgm:pt>
    <dgm:pt modelId="{140E8942-9679-4426-9DE3-BE164092CEA2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Local ICT Experts (4-6)</a:t>
          </a:r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89AEE6-F6E6-4E7E-BBB1-3B2653B17099}" type="parTrans" cxnId="{47281519-1D48-47E9-8C37-B8074C367770}">
      <dgm:prSet/>
      <dgm:spPr/>
      <dgm:t>
        <a:bodyPr/>
        <a:lstStyle/>
        <a:p>
          <a:endParaRPr lang="de-DE"/>
        </a:p>
      </dgm:t>
    </dgm:pt>
    <dgm:pt modelId="{E565E69A-578C-4FAD-90D6-2E894D63888D}" type="sibTrans" cxnId="{47281519-1D48-47E9-8C37-B8074C367770}">
      <dgm:prSet/>
      <dgm:spPr/>
      <dgm:t>
        <a:bodyPr/>
        <a:lstStyle/>
        <a:p>
          <a:endParaRPr lang="de-DE"/>
        </a:p>
      </dgm:t>
    </dgm:pt>
    <dgm:pt modelId="{7C68F17D-B425-46FD-B1D8-89CEF29BC532}" type="pres">
      <dgm:prSet presAssocID="{55F31FD7-554A-4428-A5C8-396F8B9FB13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A7108BA-FC5B-45A3-A8FD-9BCC4BD50B1C}" type="pres">
      <dgm:prSet presAssocID="{B09462DE-13C9-48FE-B666-1831298F91D4}" presName="hierRoot1" presStyleCnt="0"/>
      <dgm:spPr/>
    </dgm:pt>
    <dgm:pt modelId="{9605B8FB-4FBC-4B89-A8B6-22E33CA7AF54}" type="pres">
      <dgm:prSet presAssocID="{B09462DE-13C9-48FE-B666-1831298F91D4}" presName="composite" presStyleCnt="0"/>
      <dgm:spPr/>
    </dgm:pt>
    <dgm:pt modelId="{A294A638-D2DE-4ABF-804A-4FB46A6FC6C8}" type="pres">
      <dgm:prSet presAssocID="{B09462DE-13C9-48FE-B666-1831298F91D4}" presName="background" presStyleLbl="node0" presStyleIdx="0" presStyleCnt="1"/>
      <dgm:spPr/>
    </dgm:pt>
    <dgm:pt modelId="{42636703-5341-4D03-ACB9-B8C3178B94D9}" type="pres">
      <dgm:prSet presAssocID="{B09462DE-13C9-48FE-B666-1831298F91D4}" presName="text" presStyleLbl="fgAcc0" presStyleIdx="0" presStyleCnt="1" custScaleX="204663" custScaleY="232793" custLinFactNeighborY="-87253">
        <dgm:presLayoutVars>
          <dgm:chPref val="3"/>
        </dgm:presLayoutVars>
      </dgm:prSet>
      <dgm:spPr/>
    </dgm:pt>
    <dgm:pt modelId="{96B38C3E-AFB6-49D8-BE97-4888BA80E76A}" type="pres">
      <dgm:prSet presAssocID="{B09462DE-13C9-48FE-B666-1831298F91D4}" presName="hierChild2" presStyleCnt="0"/>
      <dgm:spPr/>
    </dgm:pt>
    <dgm:pt modelId="{C519F8AD-683B-4904-BA62-651B82074B52}" type="pres">
      <dgm:prSet presAssocID="{3BE4C280-D839-435F-A4FF-4A29EE61C5B3}" presName="Name10" presStyleLbl="parChTrans1D2" presStyleIdx="0" presStyleCnt="7"/>
      <dgm:spPr/>
    </dgm:pt>
    <dgm:pt modelId="{80856117-2C3E-4AD1-B743-3C3B6E0D6668}" type="pres">
      <dgm:prSet presAssocID="{44C45222-CDC2-438B-8375-7254E69767D0}" presName="hierRoot2" presStyleCnt="0"/>
      <dgm:spPr/>
    </dgm:pt>
    <dgm:pt modelId="{39584997-E574-4D86-8FD5-9C31CCBE45E9}" type="pres">
      <dgm:prSet presAssocID="{44C45222-CDC2-438B-8375-7254E69767D0}" presName="composite2" presStyleCnt="0"/>
      <dgm:spPr/>
    </dgm:pt>
    <dgm:pt modelId="{DF29E88D-7211-4436-A96F-F6D3AD3FAF97}" type="pres">
      <dgm:prSet presAssocID="{44C45222-CDC2-438B-8375-7254E69767D0}" presName="background2" presStyleLbl="node2" presStyleIdx="0" presStyleCnt="7"/>
      <dgm:spPr/>
    </dgm:pt>
    <dgm:pt modelId="{6238BF0F-8153-4F7C-867E-09CBB9223511}" type="pres">
      <dgm:prSet presAssocID="{44C45222-CDC2-438B-8375-7254E69767D0}" presName="text2" presStyleLbl="fgAcc2" presStyleIdx="0" presStyleCnt="7" custScaleX="204663" custScaleY="232793" custLinFactNeighborX="4838" custLinFactNeighborY="34520">
        <dgm:presLayoutVars>
          <dgm:chPref val="3"/>
        </dgm:presLayoutVars>
      </dgm:prSet>
      <dgm:spPr/>
    </dgm:pt>
    <dgm:pt modelId="{42E8475F-D14B-440C-B53B-7079940429C8}" type="pres">
      <dgm:prSet presAssocID="{44C45222-CDC2-438B-8375-7254E69767D0}" presName="hierChild3" presStyleCnt="0"/>
      <dgm:spPr/>
    </dgm:pt>
    <dgm:pt modelId="{8D104569-FE26-4006-8A93-59E29FBBCA17}" type="pres">
      <dgm:prSet presAssocID="{C2808880-84F5-4350-B921-E9B84F8DD5C1}" presName="Name10" presStyleLbl="parChTrans1D2" presStyleIdx="1" presStyleCnt="7"/>
      <dgm:spPr/>
    </dgm:pt>
    <dgm:pt modelId="{DC0D86EF-D021-4F7B-A94E-BC285E1E7158}" type="pres">
      <dgm:prSet presAssocID="{614C9F82-36F8-4B2E-9403-2DE2F4DFE02D}" presName="hierRoot2" presStyleCnt="0"/>
      <dgm:spPr/>
    </dgm:pt>
    <dgm:pt modelId="{4A8E266A-56E1-4C83-A461-94796BD8781D}" type="pres">
      <dgm:prSet presAssocID="{614C9F82-36F8-4B2E-9403-2DE2F4DFE02D}" presName="composite2" presStyleCnt="0"/>
      <dgm:spPr/>
    </dgm:pt>
    <dgm:pt modelId="{15DE57B5-BD5B-419E-B2B8-50702F09DDC9}" type="pres">
      <dgm:prSet presAssocID="{614C9F82-36F8-4B2E-9403-2DE2F4DFE02D}" presName="background2" presStyleLbl="node2" presStyleIdx="1" presStyleCnt="7"/>
      <dgm:spPr/>
    </dgm:pt>
    <dgm:pt modelId="{0CC1181A-C2A7-49F0-AFA2-4C6EFC5E7A50}" type="pres">
      <dgm:prSet presAssocID="{614C9F82-36F8-4B2E-9403-2DE2F4DFE02D}" presName="text2" presStyleLbl="fgAcc2" presStyleIdx="1" presStyleCnt="7" custScaleX="204663" custScaleY="232793" custLinFactNeighborY="34520">
        <dgm:presLayoutVars>
          <dgm:chPref val="3"/>
        </dgm:presLayoutVars>
      </dgm:prSet>
      <dgm:spPr/>
    </dgm:pt>
    <dgm:pt modelId="{ED062DEB-C2E1-4090-8981-E7B688D653F1}" type="pres">
      <dgm:prSet presAssocID="{614C9F82-36F8-4B2E-9403-2DE2F4DFE02D}" presName="hierChild3" presStyleCnt="0"/>
      <dgm:spPr/>
    </dgm:pt>
    <dgm:pt modelId="{8AB5BCE4-D707-474C-8487-9D4D79BE0591}" type="pres">
      <dgm:prSet presAssocID="{F52174C7-D196-4C1F-B67B-B64F6A5C6461}" presName="Name10" presStyleLbl="parChTrans1D2" presStyleIdx="2" presStyleCnt="7"/>
      <dgm:spPr/>
    </dgm:pt>
    <dgm:pt modelId="{60AB8B44-BCC0-466D-8C99-3425AE0EFD48}" type="pres">
      <dgm:prSet presAssocID="{264874E2-3C0F-4FB3-8A56-8D7CDD25697A}" presName="hierRoot2" presStyleCnt="0"/>
      <dgm:spPr/>
    </dgm:pt>
    <dgm:pt modelId="{D96B8E66-AB7F-4664-BB1E-0E8A1846B69D}" type="pres">
      <dgm:prSet presAssocID="{264874E2-3C0F-4FB3-8A56-8D7CDD25697A}" presName="composite2" presStyleCnt="0"/>
      <dgm:spPr/>
    </dgm:pt>
    <dgm:pt modelId="{E091D4E3-4BE0-4D7C-8DF8-F1D69E47725D}" type="pres">
      <dgm:prSet presAssocID="{264874E2-3C0F-4FB3-8A56-8D7CDD25697A}" presName="background2" presStyleLbl="node2" presStyleIdx="2" presStyleCnt="7"/>
      <dgm:spPr/>
    </dgm:pt>
    <dgm:pt modelId="{3F4321F0-FF1D-4B57-84B1-5AF711D14DBA}" type="pres">
      <dgm:prSet presAssocID="{264874E2-3C0F-4FB3-8A56-8D7CDD25697A}" presName="text2" presStyleLbl="fgAcc2" presStyleIdx="2" presStyleCnt="7" custScaleX="204663" custScaleY="232793" custLinFactNeighborY="34520">
        <dgm:presLayoutVars>
          <dgm:chPref val="3"/>
        </dgm:presLayoutVars>
      </dgm:prSet>
      <dgm:spPr/>
    </dgm:pt>
    <dgm:pt modelId="{F4B4397C-2570-4799-84D2-960EF167D434}" type="pres">
      <dgm:prSet presAssocID="{264874E2-3C0F-4FB3-8A56-8D7CDD25697A}" presName="hierChild3" presStyleCnt="0"/>
      <dgm:spPr/>
    </dgm:pt>
    <dgm:pt modelId="{1A7CD78A-D579-49CD-B5B7-798E5B0D2FF7}" type="pres">
      <dgm:prSet presAssocID="{7AA26C58-114F-482A-93C8-A66EB3DF8CBD}" presName="Name10" presStyleLbl="parChTrans1D2" presStyleIdx="3" presStyleCnt="7"/>
      <dgm:spPr/>
    </dgm:pt>
    <dgm:pt modelId="{4FBF296C-2027-4B84-B54B-58ADE6BA697E}" type="pres">
      <dgm:prSet presAssocID="{52C47C8F-E1AB-4F96-8EF9-14D70961D9E8}" presName="hierRoot2" presStyleCnt="0"/>
      <dgm:spPr/>
    </dgm:pt>
    <dgm:pt modelId="{E8461E27-8100-4A4F-8EC9-F5E9692B5D3B}" type="pres">
      <dgm:prSet presAssocID="{52C47C8F-E1AB-4F96-8EF9-14D70961D9E8}" presName="composite2" presStyleCnt="0"/>
      <dgm:spPr/>
    </dgm:pt>
    <dgm:pt modelId="{69A9DA5D-9A69-495E-AB47-15C24B8C5225}" type="pres">
      <dgm:prSet presAssocID="{52C47C8F-E1AB-4F96-8EF9-14D70961D9E8}" presName="background2" presStyleLbl="node2" presStyleIdx="3" presStyleCnt="7"/>
      <dgm:spPr/>
    </dgm:pt>
    <dgm:pt modelId="{C2A92B78-FDF9-4732-9C4A-4900ED227CAE}" type="pres">
      <dgm:prSet presAssocID="{52C47C8F-E1AB-4F96-8EF9-14D70961D9E8}" presName="text2" presStyleLbl="fgAcc2" presStyleIdx="3" presStyleCnt="7" custScaleX="204663" custScaleY="232793" custLinFactNeighborY="34520">
        <dgm:presLayoutVars>
          <dgm:chPref val="3"/>
        </dgm:presLayoutVars>
      </dgm:prSet>
      <dgm:spPr/>
    </dgm:pt>
    <dgm:pt modelId="{3946B008-0060-4592-8960-C48C7BA8CBD0}" type="pres">
      <dgm:prSet presAssocID="{52C47C8F-E1AB-4F96-8EF9-14D70961D9E8}" presName="hierChild3" presStyleCnt="0"/>
      <dgm:spPr/>
    </dgm:pt>
    <dgm:pt modelId="{98920785-F676-4925-881C-CC162113D09C}" type="pres">
      <dgm:prSet presAssocID="{91C9A791-002C-4F50-BC2D-BD0A9B2EAC6D}" presName="Name10" presStyleLbl="parChTrans1D2" presStyleIdx="4" presStyleCnt="7"/>
      <dgm:spPr/>
    </dgm:pt>
    <dgm:pt modelId="{770A7FEA-4BD4-46EA-8271-C286FABA9911}" type="pres">
      <dgm:prSet presAssocID="{B519E157-77B4-455A-B8EE-E386ADF41542}" presName="hierRoot2" presStyleCnt="0"/>
      <dgm:spPr/>
    </dgm:pt>
    <dgm:pt modelId="{EC4D980E-8FE0-46D9-95C2-0E0697BE9C27}" type="pres">
      <dgm:prSet presAssocID="{B519E157-77B4-455A-B8EE-E386ADF41542}" presName="composite2" presStyleCnt="0"/>
      <dgm:spPr/>
    </dgm:pt>
    <dgm:pt modelId="{2477561E-73E6-4042-AFAD-958707DB5A04}" type="pres">
      <dgm:prSet presAssocID="{B519E157-77B4-455A-B8EE-E386ADF41542}" presName="background2" presStyleLbl="node2" presStyleIdx="4" presStyleCnt="7"/>
      <dgm:spPr/>
    </dgm:pt>
    <dgm:pt modelId="{B75936BB-22B4-4AC5-9833-0932A643A680}" type="pres">
      <dgm:prSet presAssocID="{B519E157-77B4-455A-B8EE-E386ADF41542}" presName="text2" presStyleLbl="fgAcc2" presStyleIdx="4" presStyleCnt="7" custScaleX="204663" custScaleY="232793" custLinFactNeighborY="34520">
        <dgm:presLayoutVars>
          <dgm:chPref val="3"/>
        </dgm:presLayoutVars>
      </dgm:prSet>
      <dgm:spPr/>
    </dgm:pt>
    <dgm:pt modelId="{E19DA849-A95C-4D6C-A656-1B289407D6EC}" type="pres">
      <dgm:prSet presAssocID="{B519E157-77B4-455A-B8EE-E386ADF41542}" presName="hierChild3" presStyleCnt="0"/>
      <dgm:spPr/>
    </dgm:pt>
    <dgm:pt modelId="{50A00B04-490F-4325-881C-508C51A618F2}" type="pres">
      <dgm:prSet presAssocID="{E217FE0E-4404-43DA-8534-EFDBF01DF6CA}" presName="Name10" presStyleLbl="parChTrans1D2" presStyleIdx="5" presStyleCnt="7" custSzX="7288961" custSzY="605008"/>
      <dgm:spPr/>
    </dgm:pt>
    <dgm:pt modelId="{A7FE904E-3FAC-4ED7-9C78-FF3A5D59697C}" type="pres">
      <dgm:prSet presAssocID="{A5EF829A-E5FB-4F19-AF36-C136DA28CFCC}" presName="hierRoot2" presStyleCnt="0"/>
      <dgm:spPr/>
    </dgm:pt>
    <dgm:pt modelId="{387B08DF-7431-46BF-A8AA-2023397B84FA}" type="pres">
      <dgm:prSet presAssocID="{A5EF829A-E5FB-4F19-AF36-C136DA28CFCC}" presName="composite2" presStyleCnt="0"/>
      <dgm:spPr/>
    </dgm:pt>
    <dgm:pt modelId="{F4B78C94-8D6A-4D74-995E-0007F29E3BA4}" type="pres">
      <dgm:prSet presAssocID="{A5EF829A-E5FB-4F19-AF36-C136DA28CFCC}" presName="background2" presStyleLbl="node2" presStyleIdx="5" presStyleCnt="7"/>
      <dgm:spPr/>
    </dgm:pt>
    <dgm:pt modelId="{66058B20-1A35-4F41-9DE7-63E3E9AF6040}" type="pres">
      <dgm:prSet presAssocID="{A5EF829A-E5FB-4F19-AF36-C136DA28CFCC}" presName="text2" presStyleLbl="fgAcc2" presStyleIdx="5" presStyleCnt="7" custScaleX="204663" custScaleY="232793" custLinFactNeighborY="34520">
        <dgm:presLayoutVars>
          <dgm:chPref val="3"/>
        </dgm:presLayoutVars>
      </dgm:prSet>
      <dgm:spPr/>
    </dgm:pt>
    <dgm:pt modelId="{FA10BC0F-A889-472A-B8DC-CDBF30E2BF8D}" type="pres">
      <dgm:prSet presAssocID="{A5EF829A-E5FB-4F19-AF36-C136DA28CFCC}" presName="hierChild3" presStyleCnt="0"/>
      <dgm:spPr/>
    </dgm:pt>
    <dgm:pt modelId="{2069E851-07D3-4C21-83F9-08DF002D67EF}" type="pres">
      <dgm:prSet presAssocID="{BD89AEE6-F6E6-4E7E-BBB1-3B2653B17099}" presName="Name10" presStyleLbl="parChTrans1D2" presStyleIdx="6" presStyleCnt="7"/>
      <dgm:spPr/>
    </dgm:pt>
    <dgm:pt modelId="{16A327B0-9F9F-477B-A04F-B28D67F12767}" type="pres">
      <dgm:prSet presAssocID="{140E8942-9679-4426-9DE3-BE164092CEA2}" presName="hierRoot2" presStyleCnt="0"/>
      <dgm:spPr/>
    </dgm:pt>
    <dgm:pt modelId="{D68AA05C-879D-4559-8C62-FDBFFFB23799}" type="pres">
      <dgm:prSet presAssocID="{140E8942-9679-4426-9DE3-BE164092CEA2}" presName="composite2" presStyleCnt="0"/>
      <dgm:spPr/>
    </dgm:pt>
    <dgm:pt modelId="{FC91DC7B-EE60-43FF-95AB-14C677159079}" type="pres">
      <dgm:prSet presAssocID="{140E8942-9679-4426-9DE3-BE164092CEA2}" presName="background2" presStyleLbl="node2" presStyleIdx="6" presStyleCnt="7"/>
      <dgm:spPr/>
    </dgm:pt>
    <dgm:pt modelId="{1B914EDA-0B80-4880-B814-EE5C8CDCE430}" type="pres">
      <dgm:prSet presAssocID="{140E8942-9679-4426-9DE3-BE164092CEA2}" presName="text2" presStyleLbl="fgAcc2" presStyleIdx="6" presStyleCnt="7" custScaleX="204663" custScaleY="232793" custLinFactNeighborY="34520">
        <dgm:presLayoutVars>
          <dgm:chPref val="3"/>
        </dgm:presLayoutVars>
      </dgm:prSet>
      <dgm:spPr/>
    </dgm:pt>
    <dgm:pt modelId="{61BC18AD-EB43-4734-BFC9-5AC955558CF2}" type="pres">
      <dgm:prSet presAssocID="{140E8942-9679-4426-9DE3-BE164092CEA2}" presName="hierChild3" presStyleCnt="0"/>
      <dgm:spPr/>
    </dgm:pt>
  </dgm:ptLst>
  <dgm:cxnLst>
    <dgm:cxn modelId="{257FEC00-4490-469C-A7CB-354F8E32DAAD}" type="presOf" srcId="{44C45222-CDC2-438B-8375-7254E69767D0}" destId="{6238BF0F-8153-4F7C-867E-09CBB9223511}" srcOrd="0" destOrd="0" presId="urn:microsoft.com/office/officeart/2005/8/layout/hierarchy1"/>
    <dgm:cxn modelId="{2C576E04-FE91-40D9-95B1-5F1E067DC7E6}" srcId="{B09462DE-13C9-48FE-B666-1831298F91D4}" destId="{B519E157-77B4-455A-B8EE-E386ADF41542}" srcOrd="4" destOrd="0" parTransId="{91C9A791-002C-4F50-BC2D-BD0A9B2EAC6D}" sibTransId="{5EBF4E53-0C83-459B-9B4E-93069070E4FA}"/>
    <dgm:cxn modelId="{818D4205-DA57-4D1A-BB87-E4F64F4A2838}" type="presOf" srcId="{140E8942-9679-4426-9DE3-BE164092CEA2}" destId="{1B914EDA-0B80-4880-B814-EE5C8CDCE430}" srcOrd="0" destOrd="0" presId="urn:microsoft.com/office/officeart/2005/8/layout/hierarchy1"/>
    <dgm:cxn modelId="{4C3A9805-6130-4121-B2F4-6030D560DE28}" type="presOf" srcId="{614C9F82-36F8-4B2E-9403-2DE2F4DFE02D}" destId="{0CC1181A-C2A7-49F0-AFA2-4C6EFC5E7A50}" srcOrd="0" destOrd="0" presId="urn:microsoft.com/office/officeart/2005/8/layout/hierarchy1"/>
    <dgm:cxn modelId="{54532A0B-7E0A-4DB5-BC70-DCC4D45BB5FD}" type="presOf" srcId="{A5EF829A-E5FB-4F19-AF36-C136DA28CFCC}" destId="{66058B20-1A35-4F41-9DE7-63E3E9AF6040}" srcOrd="0" destOrd="0" presId="urn:microsoft.com/office/officeart/2005/8/layout/hierarchy1"/>
    <dgm:cxn modelId="{EA555713-9AFC-4D87-B285-140A79FBEC58}" srcId="{B09462DE-13C9-48FE-B666-1831298F91D4}" destId="{A5EF829A-E5FB-4F19-AF36-C136DA28CFCC}" srcOrd="5" destOrd="0" parTransId="{E217FE0E-4404-43DA-8534-EFDBF01DF6CA}" sibTransId="{F0FFFFDF-CC4D-48FD-BF3E-7E49E10DE5BE}"/>
    <dgm:cxn modelId="{47281519-1D48-47E9-8C37-B8074C367770}" srcId="{B09462DE-13C9-48FE-B666-1831298F91D4}" destId="{140E8942-9679-4426-9DE3-BE164092CEA2}" srcOrd="6" destOrd="0" parTransId="{BD89AEE6-F6E6-4E7E-BBB1-3B2653B17099}" sibTransId="{E565E69A-578C-4FAD-90D6-2E894D63888D}"/>
    <dgm:cxn modelId="{4422321B-49CF-4B98-8BF0-E709C8C90789}" srcId="{B09462DE-13C9-48FE-B666-1831298F91D4}" destId="{44C45222-CDC2-438B-8375-7254E69767D0}" srcOrd="0" destOrd="0" parTransId="{3BE4C280-D839-435F-A4FF-4A29EE61C5B3}" sibTransId="{DF16B61E-8BAB-46EE-ADFD-E184BD99D75A}"/>
    <dgm:cxn modelId="{9A4EBA1F-CF64-4C32-A5E2-E7B6713BB50C}" type="presOf" srcId="{F52174C7-D196-4C1F-B67B-B64F6A5C6461}" destId="{8AB5BCE4-D707-474C-8487-9D4D79BE0591}" srcOrd="0" destOrd="0" presId="urn:microsoft.com/office/officeart/2005/8/layout/hierarchy1"/>
    <dgm:cxn modelId="{698DCD2B-B890-4884-859B-BAB937B98EE2}" srcId="{B09462DE-13C9-48FE-B666-1831298F91D4}" destId="{52C47C8F-E1AB-4F96-8EF9-14D70961D9E8}" srcOrd="3" destOrd="0" parTransId="{7AA26C58-114F-482A-93C8-A66EB3DF8CBD}" sibTransId="{5FBBC37E-A3CC-498C-AA07-EE93277AFFC4}"/>
    <dgm:cxn modelId="{12411030-6D0A-481A-958E-0C9B7C38BD90}" type="presOf" srcId="{B519E157-77B4-455A-B8EE-E386ADF41542}" destId="{B75936BB-22B4-4AC5-9833-0932A643A680}" srcOrd="0" destOrd="0" presId="urn:microsoft.com/office/officeart/2005/8/layout/hierarchy1"/>
    <dgm:cxn modelId="{244CBB36-3B39-4A5D-89EB-7BD64C40BBED}" type="presOf" srcId="{3BE4C280-D839-435F-A4FF-4A29EE61C5B3}" destId="{C519F8AD-683B-4904-BA62-651B82074B52}" srcOrd="0" destOrd="0" presId="urn:microsoft.com/office/officeart/2005/8/layout/hierarchy1"/>
    <dgm:cxn modelId="{CA928065-8593-4ED4-A8D9-D0FEBB1F402F}" type="presOf" srcId="{E217FE0E-4404-43DA-8534-EFDBF01DF6CA}" destId="{50A00B04-490F-4325-881C-508C51A618F2}" srcOrd="0" destOrd="0" presId="urn:microsoft.com/office/officeart/2005/8/layout/hierarchy1"/>
    <dgm:cxn modelId="{865F9647-37BB-4AB1-AB83-F8D615CC8E80}" srcId="{55F31FD7-554A-4428-A5C8-396F8B9FB139}" destId="{B09462DE-13C9-48FE-B666-1831298F91D4}" srcOrd="0" destOrd="0" parTransId="{768F7E0E-FD5F-43D1-86FE-70D507D40D0A}" sibTransId="{B2BC7904-CEAE-4B97-AB41-4CCABAC9485D}"/>
    <dgm:cxn modelId="{5028CD4E-6B45-4674-9612-19234634E3CB}" type="presOf" srcId="{BD89AEE6-F6E6-4E7E-BBB1-3B2653B17099}" destId="{2069E851-07D3-4C21-83F9-08DF002D67EF}" srcOrd="0" destOrd="0" presId="urn:microsoft.com/office/officeart/2005/8/layout/hierarchy1"/>
    <dgm:cxn modelId="{913E4854-2AB3-4F5C-B375-702ACCD7D878}" type="presOf" srcId="{B09462DE-13C9-48FE-B666-1831298F91D4}" destId="{42636703-5341-4D03-ACB9-B8C3178B94D9}" srcOrd="0" destOrd="0" presId="urn:microsoft.com/office/officeart/2005/8/layout/hierarchy1"/>
    <dgm:cxn modelId="{ADABF0AA-7FB4-4C0E-8CFC-D6617B0E4891}" type="presOf" srcId="{7AA26C58-114F-482A-93C8-A66EB3DF8CBD}" destId="{1A7CD78A-D579-49CD-B5B7-798E5B0D2FF7}" srcOrd="0" destOrd="0" presId="urn:microsoft.com/office/officeart/2005/8/layout/hierarchy1"/>
    <dgm:cxn modelId="{B6BAA9AD-5240-4A9E-B6B4-42D64C4038BE}" type="presOf" srcId="{91C9A791-002C-4F50-BC2D-BD0A9B2EAC6D}" destId="{98920785-F676-4925-881C-CC162113D09C}" srcOrd="0" destOrd="0" presId="urn:microsoft.com/office/officeart/2005/8/layout/hierarchy1"/>
    <dgm:cxn modelId="{8D4BA7B4-DAB4-40F2-B459-FBF237BCD4D8}" type="presOf" srcId="{264874E2-3C0F-4FB3-8A56-8D7CDD25697A}" destId="{3F4321F0-FF1D-4B57-84B1-5AF711D14DBA}" srcOrd="0" destOrd="0" presId="urn:microsoft.com/office/officeart/2005/8/layout/hierarchy1"/>
    <dgm:cxn modelId="{E4B1DBCB-82E1-4388-BB58-8D3836943375}" type="presOf" srcId="{C2808880-84F5-4350-B921-E9B84F8DD5C1}" destId="{8D104569-FE26-4006-8A93-59E29FBBCA17}" srcOrd="0" destOrd="0" presId="urn:microsoft.com/office/officeart/2005/8/layout/hierarchy1"/>
    <dgm:cxn modelId="{9ABD2FD7-C747-4112-8DB3-89BDD61375F1}" type="presOf" srcId="{52C47C8F-E1AB-4F96-8EF9-14D70961D9E8}" destId="{C2A92B78-FDF9-4732-9C4A-4900ED227CAE}" srcOrd="0" destOrd="0" presId="urn:microsoft.com/office/officeart/2005/8/layout/hierarchy1"/>
    <dgm:cxn modelId="{B6D857DA-7319-4DC2-ABBB-F0A0842722F9}" type="presOf" srcId="{55F31FD7-554A-4428-A5C8-396F8B9FB139}" destId="{7C68F17D-B425-46FD-B1D8-89CEF29BC532}" srcOrd="0" destOrd="0" presId="urn:microsoft.com/office/officeart/2005/8/layout/hierarchy1"/>
    <dgm:cxn modelId="{3012BEDB-676D-4567-B0D2-0C7C612A28DE}" srcId="{B09462DE-13C9-48FE-B666-1831298F91D4}" destId="{614C9F82-36F8-4B2E-9403-2DE2F4DFE02D}" srcOrd="1" destOrd="0" parTransId="{C2808880-84F5-4350-B921-E9B84F8DD5C1}" sibTransId="{4C97F870-0E54-470E-944A-17E10B378F72}"/>
    <dgm:cxn modelId="{06A148F5-02E3-44D0-9BF9-EB654FC428C8}" srcId="{B09462DE-13C9-48FE-B666-1831298F91D4}" destId="{264874E2-3C0F-4FB3-8A56-8D7CDD25697A}" srcOrd="2" destOrd="0" parTransId="{F52174C7-D196-4C1F-B67B-B64F6A5C6461}" sibTransId="{D5BC540B-20E4-48C2-841F-036629652210}"/>
    <dgm:cxn modelId="{4FDFA37F-8FFA-47DE-88D1-B6C42BB0BB1B}" type="presParOf" srcId="{7C68F17D-B425-46FD-B1D8-89CEF29BC532}" destId="{3A7108BA-FC5B-45A3-A8FD-9BCC4BD50B1C}" srcOrd="0" destOrd="0" presId="urn:microsoft.com/office/officeart/2005/8/layout/hierarchy1"/>
    <dgm:cxn modelId="{438D82CE-B9B5-4645-A92D-5E3CA785C902}" type="presParOf" srcId="{3A7108BA-FC5B-45A3-A8FD-9BCC4BD50B1C}" destId="{9605B8FB-4FBC-4B89-A8B6-22E33CA7AF54}" srcOrd="0" destOrd="0" presId="urn:microsoft.com/office/officeart/2005/8/layout/hierarchy1"/>
    <dgm:cxn modelId="{8DFA0B89-F7C3-4C51-B37B-6D2B31CA2819}" type="presParOf" srcId="{9605B8FB-4FBC-4B89-A8B6-22E33CA7AF54}" destId="{A294A638-D2DE-4ABF-804A-4FB46A6FC6C8}" srcOrd="0" destOrd="0" presId="urn:microsoft.com/office/officeart/2005/8/layout/hierarchy1"/>
    <dgm:cxn modelId="{E7F7E4A8-B121-4C04-AFCB-DA556E167626}" type="presParOf" srcId="{9605B8FB-4FBC-4B89-A8B6-22E33CA7AF54}" destId="{42636703-5341-4D03-ACB9-B8C3178B94D9}" srcOrd="1" destOrd="0" presId="urn:microsoft.com/office/officeart/2005/8/layout/hierarchy1"/>
    <dgm:cxn modelId="{88F1ADA4-BF5D-465A-A17D-2439B2833470}" type="presParOf" srcId="{3A7108BA-FC5B-45A3-A8FD-9BCC4BD50B1C}" destId="{96B38C3E-AFB6-49D8-BE97-4888BA80E76A}" srcOrd="1" destOrd="0" presId="urn:microsoft.com/office/officeart/2005/8/layout/hierarchy1"/>
    <dgm:cxn modelId="{6641A348-99BE-4B79-8850-1CCEB066547F}" type="presParOf" srcId="{96B38C3E-AFB6-49D8-BE97-4888BA80E76A}" destId="{C519F8AD-683B-4904-BA62-651B82074B52}" srcOrd="0" destOrd="0" presId="urn:microsoft.com/office/officeart/2005/8/layout/hierarchy1"/>
    <dgm:cxn modelId="{4C1E914C-14DA-4098-B5E2-143924415EC9}" type="presParOf" srcId="{96B38C3E-AFB6-49D8-BE97-4888BA80E76A}" destId="{80856117-2C3E-4AD1-B743-3C3B6E0D6668}" srcOrd="1" destOrd="0" presId="urn:microsoft.com/office/officeart/2005/8/layout/hierarchy1"/>
    <dgm:cxn modelId="{B1C0EEEA-689C-4903-AA42-2647743CFD2E}" type="presParOf" srcId="{80856117-2C3E-4AD1-B743-3C3B6E0D6668}" destId="{39584997-E574-4D86-8FD5-9C31CCBE45E9}" srcOrd="0" destOrd="0" presId="urn:microsoft.com/office/officeart/2005/8/layout/hierarchy1"/>
    <dgm:cxn modelId="{6E2EFA3A-266B-4F73-9223-C3C6CD3BA381}" type="presParOf" srcId="{39584997-E574-4D86-8FD5-9C31CCBE45E9}" destId="{DF29E88D-7211-4436-A96F-F6D3AD3FAF97}" srcOrd="0" destOrd="0" presId="urn:microsoft.com/office/officeart/2005/8/layout/hierarchy1"/>
    <dgm:cxn modelId="{B8C55160-0661-4852-BDA1-3DADF86EB293}" type="presParOf" srcId="{39584997-E574-4D86-8FD5-9C31CCBE45E9}" destId="{6238BF0F-8153-4F7C-867E-09CBB9223511}" srcOrd="1" destOrd="0" presId="urn:microsoft.com/office/officeart/2005/8/layout/hierarchy1"/>
    <dgm:cxn modelId="{021A796B-B5E3-4759-906A-C77B660A1F7C}" type="presParOf" srcId="{80856117-2C3E-4AD1-B743-3C3B6E0D6668}" destId="{42E8475F-D14B-440C-B53B-7079940429C8}" srcOrd="1" destOrd="0" presId="urn:microsoft.com/office/officeart/2005/8/layout/hierarchy1"/>
    <dgm:cxn modelId="{4930F53D-A363-4757-AF85-0D192516DC29}" type="presParOf" srcId="{96B38C3E-AFB6-49D8-BE97-4888BA80E76A}" destId="{8D104569-FE26-4006-8A93-59E29FBBCA17}" srcOrd="2" destOrd="0" presId="urn:microsoft.com/office/officeart/2005/8/layout/hierarchy1"/>
    <dgm:cxn modelId="{B20EBBFE-55BB-4029-B8B6-E83D935B0B18}" type="presParOf" srcId="{96B38C3E-AFB6-49D8-BE97-4888BA80E76A}" destId="{DC0D86EF-D021-4F7B-A94E-BC285E1E7158}" srcOrd="3" destOrd="0" presId="urn:microsoft.com/office/officeart/2005/8/layout/hierarchy1"/>
    <dgm:cxn modelId="{4189790F-33F4-4447-9B73-3022F0DC5456}" type="presParOf" srcId="{DC0D86EF-D021-4F7B-A94E-BC285E1E7158}" destId="{4A8E266A-56E1-4C83-A461-94796BD8781D}" srcOrd="0" destOrd="0" presId="urn:microsoft.com/office/officeart/2005/8/layout/hierarchy1"/>
    <dgm:cxn modelId="{37AAD530-3432-4CEC-A2F7-AECBDB18CF06}" type="presParOf" srcId="{4A8E266A-56E1-4C83-A461-94796BD8781D}" destId="{15DE57B5-BD5B-419E-B2B8-50702F09DDC9}" srcOrd="0" destOrd="0" presId="urn:microsoft.com/office/officeart/2005/8/layout/hierarchy1"/>
    <dgm:cxn modelId="{72411A6F-E1C6-4236-9E55-5F00B3FC3485}" type="presParOf" srcId="{4A8E266A-56E1-4C83-A461-94796BD8781D}" destId="{0CC1181A-C2A7-49F0-AFA2-4C6EFC5E7A50}" srcOrd="1" destOrd="0" presId="urn:microsoft.com/office/officeart/2005/8/layout/hierarchy1"/>
    <dgm:cxn modelId="{21AA4DD9-1AEB-4DA5-B55B-76C45ED67706}" type="presParOf" srcId="{DC0D86EF-D021-4F7B-A94E-BC285E1E7158}" destId="{ED062DEB-C2E1-4090-8981-E7B688D653F1}" srcOrd="1" destOrd="0" presId="urn:microsoft.com/office/officeart/2005/8/layout/hierarchy1"/>
    <dgm:cxn modelId="{26259F78-90FB-41DE-9D41-ED2AC4ACF8DD}" type="presParOf" srcId="{96B38C3E-AFB6-49D8-BE97-4888BA80E76A}" destId="{8AB5BCE4-D707-474C-8487-9D4D79BE0591}" srcOrd="4" destOrd="0" presId="urn:microsoft.com/office/officeart/2005/8/layout/hierarchy1"/>
    <dgm:cxn modelId="{06363E98-26F0-4C31-B57F-6A0E8F7805DF}" type="presParOf" srcId="{96B38C3E-AFB6-49D8-BE97-4888BA80E76A}" destId="{60AB8B44-BCC0-466D-8C99-3425AE0EFD48}" srcOrd="5" destOrd="0" presId="urn:microsoft.com/office/officeart/2005/8/layout/hierarchy1"/>
    <dgm:cxn modelId="{555EE461-3606-49E1-B1C3-03C72BC4390E}" type="presParOf" srcId="{60AB8B44-BCC0-466D-8C99-3425AE0EFD48}" destId="{D96B8E66-AB7F-4664-BB1E-0E8A1846B69D}" srcOrd="0" destOrd="0" presId="urn:microsoft.com/office/officeart/2005/8/layout/hierarchy1"/>
    <dgm:cxn modelId="{14DA2BA3-222E-4E2A-A882-61E2217E5C7A}" type="presParOf" srcId="{D96B8E66-AB7F-4664-BB1E-0E8A1846B69D}" destId="{E091D4E3-4BE0-4D7C-8DF8-F1D69E47725D}" srcOrd="0" destOrd="0" presId="urn:microsoft.com/office/officeart/2005/8/layout/hierarchy1"/>
    <dgm:cxn modelId="{58A3C681-9C30-40AA-8880-74540252FFB9}" type="presParOf" srcId="{D96B8E66-AB7F-4664-BB1E-0E8A1846B69D}" destId="{3F4321F0-FF1D-4B57-84B1-5AF711D14DBA}" srcOrd="1" destOrd="0" presId="urn:microsoft.com/office/officeart/2005/8/layout/hierarchy1"/>
    <dgm:cxn modelId="{BB8A5A84-876C-42D8-A43C-D0E27C1F7E02}" type="presParOf" srcId="{60AB8B44-BCC0-466D-8C99-3425AE0EFD48}" destId="{F4B4397C-2570-4799-84D2-960EF167D434}" srcOrd="1" destOrd="0" presId="urn:microsoft.com/office/officeart/2005/8/layout/hierarchy1"/>
    <dgm:cxn modelId="{CB0FAAA8-50F4-4FB0-B373-2214F5E59B27}" type="presParOf" srcId="{96B38C3E-AFB6-49D8-BE97-4888BA80E76A}" destId="{1A7CD78A-D579-49CD-B5B7-798E5B0D2FF7}" srcOrd="6" destOrd="0" presId="urn:microsoft.com/office/officeart/2005/8/layout/hierarchy1"/>
    <dgm:cxn modelId="{ED448171-F1DF-497A-A994-C6872A053AB9}" type="presParOf" srcId="{96B38C3E-AFB6-49D8-BE97-4888BA80E76A}" destId="{4FBF296C-2027-4B84-B54B-58ADE6BA697E}" srcOrd="7" destOrd="0" presId="urn:microsoft.com/office/officeart/2005/8/layout/hierarchy1"/>
    <dgm:cxn modelId="{A087E311-040D-4946-A366-D771484341E7}" type="presParOf" srcId="{4FBF296C-2027-4B84-B54B-58ADE6BA697E}" destId="{E8461E27-8100-4A4F-8EC9-F5E9692B5D3B}" srcOrd="0" destOrd="0" presId="urn:microsoft.com/office/officeart/2005/8/layout/hierarchy1"/>
    <dgm:cxn modelId="{0CD7551E-90B6-4B47-94B2-9BFA03C8DD5D}" type="presParOf" srcId="{E8461E27-8100-4A4F-8EC9-F5E9692B5D3B}" destId="{69A9DA5D-9A69-495E-AB47-15C24B8C5225}" srcOrd="0" destOrd="0" presId="urn:microsoft.com/office/officeart/2005/8/layout/hierarchy1"/>
    <dgm:cxn modelId="{7FB40EDA-E5E7-49B2-BD0A-220EF9DDF523}" type="presParOf" srcId="{E8461E27-8100-4A4F-8EC9-F5E9692B5D3B}" destId="{C2A92B78-FDF9-4732-9C4A-4900ED227CAE}" srcOrd="1" destOrd="0" presId="urn:microsoft.com/office/officeart/2005/8/layout/hierarchy1"/>
    <dgm:cxn modelId="{0C178985-A73B-44A9-B732-26EC1615C7D2}" type="presParOf" srcId="{4FBF296C-2027-4B84-B54B-58ADE6BA697E}" destId="{3946B008-0060-4592-8960-C48C7BA8CBD0}" srcOrd="1" destOrd="0" presId="urn:microsoft.com/office/officeart/2005/8/layout/hierarchy1"/>
    <dgm:cxn modelId="{C6525E09-41C1-49B0-ACAB-EC26D7B42FFF}" type="presParOf" srcId="{96B38C3E-AFB6-49D8-BE97-4888BA80E76A}" destId="{98920785-F676-4925-881C-CC162113D09C}" srcOrd="8" destOrd="0" presId="urn:microsoft.com/office/officeart/2005/8/layout/hierarchy1"/>
    <dgm:cxn modelId="{A4839681-487A-4881-8BD7-C128CD2A28A3}" type="presParOf" srcId="{96B38C3E-AFB6-49D8-BE97-4888BA80E76A}" destId="{770A7FEA-4BD4-46EA-8271-C286FABA9911}" srcOrd="9" destOrd="0" presId="urn:microsoft.com/office/officeart/2005/8/layout/hierarchy1"/>
    <dgm:cxn modelId="{E846A7EE-6C25-4AFC-8B32-EE0A2E398CA6}" type="presParOf" srcId="{770A7FEA-4BD4-46EA-8271-C286FABA9911}" destId="{EC4D980E-8FE0-46D9-95C2-0E0697BE9C27}" srcOrd="0" destOrd="0" presId="urn:microsoft.com/office/officeart/2005/8/layout/hierarchy1"/>
    <dgm:cxn modelId="{1B421EEF-1708-405F-87E4-6C2D4A587281}" type="presParOf" srcId="{EC4D980E-8FE0-46D9-95C2-0E0697BE9C27}" destId="{2477561E-73E6-4042-AFAD-958707DB5A04}" srcOrd="0" destOrd="0" presId="urn:microsoft.com/office/officeart/2005/8/layout/hierarchy1"/>
    <dgm:cxn modelId="{3CAD8DB2-9C72-4A96-9C6E-1AB9347EE407}" type="presParOf" srcId="{EC4D980E-8FE0-46D9-95C2-0E0697BE9C27}" destId="{B75936BB-22B4-4AC5-9833-0932A643A680}" srcOrd="1" destOrd="0" presId="urn:microsoft.com/office/officeart/2005/8/layout/hierarchy1"/>
    <dgm:cxn modelId="{7B9394C1-4CD4-4C61-9B86-464B6ACC5714}" type="presParOf" srcId="{770A7FEA-4BD4-46EA-8271-C286FABA9911}" destId="{E19DA849-A95C-4D6C-A656-1B289407D6EC}" srcOrd="1" destOrd="0" presId="urn:microsoft.com/office/officeart/2005/8/layout/hierarchy1"/>
    <dgm:cxn modelId="{76A6DBEB-38AC-4501-AAC0-31247B195B32}" type="presParOf" srcId="{96B38C3E-AFB6-49D8-BE97-4888BA80E76A}" destId="{50A00B04-490F-4325-881C-508C51A618F2}" srcOrd="10" destOrd="0" presId="urn:microsoft.com/office/officeart/2005/8/layout/hierarchy1"/>
    <dgm:cxn modelId="{E22866FE-3DA0-45B8-80C3-947EA865FEB2}" type="presParOf" srcId="{96B38C3E-AFB6-49D8-BE97-4888BA80E76A}" destId="{A7FE904E-3FAC-4ED7-9C78-FF3A5D59697C}" srcOrd="11" destOrd="0" presId="urn:microsoft.com/office/officeart/2005/8/layout/hierarchy1"/>
    <dgm:cxn modelId="{D4926730-2C35-404D-A6F8-3CFC183093BB}" type="presParOf" srcId="{A7FE904E-3FAC-4ED7-9C78-FF3A5D59697C}" destId="{387B08DF-7431-46BF-A8AA-2023397B84FA}" srcOrd="0" destOrd="0" presId="urn:microsoft.com/office/officeart/2005/8/layout/hierarchy1"/>
    <dgm:cxn modelId="{15491908-E4A1-4505-A5FB-91325D130667}" type="presParOf" srcId="{387B08DF-7431-46BF-A8AA-2023397B84FA}" destId="{F4B78C94-8D6A-4D74-995E-0007F29E3BA4}" srcOrd="0" destOrd="0" presId="urn:microsoft.com/office/officeart/2005/8/layout/hierarchy1"/>
    <dgm:cxn modelId="{F0475EB4-127F-4602-ADD2-4AB7843879FB}" type="presParOf" srcId="{387B08DF-7431-46BF-A8AA-2023397B84FA}" destId="{66058B20-1A35-4F41-9DE7-63E3E9AF6040}" srcOrd="1" destOrd="0" presId="urn:microsoft.com/office/officeart/2005/8/layout/hierarchy1"/>
    <dgm:cxn modelId="{A83E866C-5167-443A-B2B2-57A2D0287E2B}" type="presParOf" srcId="{A7FE904E-3FAC-4ED7-9C78-FF3A5D59697C}" destId="{FA10BC0F-A889-472A-B8DC-CDBF30E2BF8D}" srcOrd="1" destOrd="0" presId="urn:microsoft.com/office/officeart/2005/8/layout/hierarchy1"/>
    <dgm:cxn modelId="{F26E6838-91B8-4B77-9D49-BF79F6F9BA6B}" type="presParOf" srcId="{96B38C3E-AFB6-49D8-BE97-4888BA80E76A}" destId="{2069E851-07D3-4C21-83F9-08DF002D67EF}" srcOrd="12" destOrd="0" presId="urn:microsoft.com/office/officeart/2005/8/layout/hierarchy1"/>
    <dgm:cxn modelId="{82C04359-5510-476D-9687-A29F85F75CFC}" type="presParOf" srcId="{96B38C3E-AFB6-49D8-BE97-4888BA80E76A}" destId="{16A327B0-9F9F-477B-A04F-B28D67F12767}" srcOrd="13" destOrd="0" presId="urn:microsoft.com/office/officeart/2005/8/layout/hierarchy1"/>
    <dgm:cxn modelId="{BCBEDE6E-6E68-4DEA-B1CE-3082EB2BD1E7}" type="presParOf" srcId="{16A327B0-9F9F-477B-A04F-B28D67F12767}" destId="{D68AA05C-879D-4559-8C62-FDBFFFB23799}" srcOrd="0" destOrd="0" presId="urn:microsoft.com/office/officeart/2005/8/layout/hierarchy1"/>
    <dgm:cxn modelId="{D7E7517A-9816-443B-B76B-96FAE4D1EC06}" type="presParOf" srcId="{D68AA05C-879D-4559-8C62-FDBFFFB23799}" destId="{FC91DC7B-EE60-43FF-95AB-14C677159079}" srcOrd="0" destOrd="0" presId="urn:microsoft.com/office/officeart/2005/8/layout/hierarchy1"/>
    <dgm:cxn modelId="{110587C7-18E3-4FEA-B30D-9EC7DF40EB3F}" type="presParOf" srcId="{D68AA05C-879D-4559-8C62-FDBFFFB23799}" destId="{1B914EDA-0B80-4880-B814-EE5C8CDCE430}" srcOrd="1" destOrd="0" presId="urn:microsoft.com/office/officeart/2005/8/layout/hierarchy1"/>
    <dgm:cxn modelId="{2A3F95D5-9AC2-49FF-9021-C32F18303F17}" type="presParOf" srcId="{16A327B0-9F9F-477B-A04F-B28D67F12767}" destId="{61BC18AD-EB43-4734-BFC9-5AC955558CF2}" srcOrd="1" destOrd="0" presId="urn:microsoft.com/office/officeart/2005/8/layout/hierarchy1"/>
  </dgm:cxnLst>
  <dgm:bg>
    <a:noFill/>
  </dgm:bg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BD0CD0-4A3D-4950-93D4-83FEF6ADE419}">
      <dsp:nvSpPr>
        <dsp:cNvPr id="0" name=""/>
        <dsp:cNvSpPr/>
      </dsp:nvSpPr>
      <dsp:spPr>
        <a:xfrm>
          <a:off x="0" y="6446406"/>
          <a:ext cx="1502458" cy="145688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96083-597E-476A-B78E-51405F078D9F}">
      <dsp:nvSpPr>
        <dsp:cNvPr id="0" name=""/>
        <dsp:cNvSpPr/>
      </dsp:nvSpPr>
      <dsp:spPr>
        <a:xfrm>
          <a:off x="677308" y="5348035"/>
          <a:ext cx="4101440" cy="49300"/>
        </a:xfrm>
        <a:prstGeom prst="lin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7A64F0-D49B-4700-9E8F-598C3FB7CFB0}">
      <dsp:nvSpPr>
        <dsp:cNvPr id="0" name=""/>
        <dsp:cNvSpPr/>
      </dsp:nvSpPr>
      <dsp:spPr>
        <a:xfrm>
          <a:off x="3205871" y="1055111"/>
          <a:ext cx="4690168" cy="4572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B5D04D-21E7-44C0-843B-EAF41A157D5D}">
      <dsp:nvSpPr>
        <dsp:cNvPr id="0" name=""/>
        <dsp:cNvSpPr/>
      </dsp:nvSpPr>
      <dsp:spPr>
        <a:xfrm>
          <a:off x="1013930" y="372974"/>
          <a:ext cx="3531960" cy="709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95" tIns="74295" rIns="74295" bIns="74295" numCol="1" spcCol="1270" anchor="b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3900" kern="1200"/>
        </a:p>
      </dsp:txBody>
      <dsp:txXfrm>
        <a:off x="1013930" y="372974"/>
        <a:ext cx="3531960" cy="709805"/>
      </dsp:txXfrm>
    </dsp:sp>
    <dsp:sp modelId="{8957C772-820D-46BC-8212-5CA4CF7680A2}">
      <dsp:nvSpPr>
        <dsp:cNvPr id="0" name=""/>
        <dsp:cNvSpPr/>
      </dsp:nvSpPr>
      <dsp:spPr>
        <a:xfrm>
          <a:off x="85711" y="30992"/>
          <a:ext cx="3830391" cy="1039520"/>
        </a:xfrm>
        <a:prstGeom prst="round2SameRect">
          <a:avLst>
            <a:gd name="adj1" fmla="val 16670"/>
            <a:gd name="adj2" fmla="val 0"/>
          </a:avLst>
        </a:prstGeom>
        <a:solidFill>
          <a:srgbClr val="002060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1" i="0" kern="1200" dirty="0">
              <a:latin typeface="Arial" panose="020B0604020202020204" pitchFamily="34" charset="0"/>
              <a:cs typeface="Arial" panose="020B0604020202020204" pitchFamily="34" charset="0"/>
            </a:rPr>
            <a:t>Investment Size </a:t>
          </a:r>
          <a:r>
            <a:rPr lang="de-DE" sz="2400" b="1" i="0" kern="1200" dirty="0" err="1">
              <a:latin typeface="Arial" panose="020B0604020202020204" pitchFamily="34" charset="0"/>
              <a:cs typeface="Arial" panose="020B0604020202020204" pitchFamily="34" charset="0"/>
            </a:rPr>
            <a:t>Criteria</a:t>
          </a:r>
          <a:endParaRPr lang="de-DE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6465" y="81746"/>
        <a:ext cx="3728883" cy="988766"/>
      </dsp:txXfrm>
    </dsp:sp>
    <dsp:sp modelId="{83A1EECF-104A-4089-A597-D1D0E56BE8B4}">
      <dsp:nvSpPr>
        <dsp:cNvPr id="0" name=""/>
        <dsp:cNvSpPr/>
      </dsp:nvSpPr>
      <dsp:spPr>
        <a:xfrm>
          <a:off x="0" y="1120505"/>
          <a:ext cx="7896040" cy="2079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ts val="300"/>
            </a:spcAft>
            <a:buFont typeface="Arial" panose="020B0604020202020204" pitchFamily="34" charset="0"/>
            <a:buChar char="•"/>
          </a:pPr>
          <a:r>
            <a:rPr lang="en-US" sz="2200" b="0" i="0" kern="1200">
              <a:latin typeface="Arial" panose="020B0604020202020204" pitchFamily="34" charset="0"/>
              <a:cs typeface="Arial" panose="020B0604020202020204" pitchFamily="34" charset="0"/>
            </a:rPr>
            <a:t>Aggregated investment size over 5-10 years</a:t>
          </a:r>
          <a:endParaRPr lang="de-DE" sz="220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ts val="300"/>
            </a:spcAft>
            <a:buFont typeface="Arial" panose="020B0604020202020204" pitchFamily="34" charset="0"/>
            <a:buChar char="•"/>
          </a:pPr>
          <a:r>
            <a:rPr lang="en-US" sz="2200" b="0" i="0" kern="1200">
              <a:latin typeface="Arial" panose="020B0604020202020204" pitchFamily="34" charset="0"/>
              <a:cs typeface="Arial" panose="020B0604020202020204" pitchFamily="34" charset="0"/>
            </a:rPr>
            <a:t>Services should complement client resources and be valued by financiers.</a:t>
          </a:r>
          <a:endParaRPr lang="de-DE" sz="220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ts val="300"/>
            </a:spcAft>
            <a:buFont typeface="Arial" panose="020B0604020202020204" pitchFamily="34" charset="0"/>
            <a:buChar char="•"/>
          </a:pPr>
          <a:r>
            <a:rPr lang="en-US" sz="2200" b="0" i="0" kern="1200">
              <a:latin typeface="Arial" panose="020B0604020202020204" pitchFamily="34" charset="0"/>
              <a:cs typeface="Arial" panose="020B0604020202020204" pitchFamily="34" charset="0"/>
            </a:rPr>
            <a:t>Minimum ticket size:  EUR 5 Million</a:t>
          </a:r>
          <a:endParaRPr lang="de-DE" sz="2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120505"/>
        <a:ext cx="7896040" cy="2079352"/>
      </dsp:txXfrm>
    </dsp:sp>
    <dsp:sp modelId="{497FB347-6F24-486C-AE91-A00DB271FCE1}">
      <dsp:nvSpPr>
        <dsp:cNvPr id="0" name=""/>
        <dsp:cNvSpPr/>
      </dsp:nvSpPr>
      <dsp:spPr>
        <a:xfrm>
          <a:off x="3067794" y="3198630"/>
          <a:ext cx="5843069" cy="1039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b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800" kern="1200"/>
        </a:p>
      </dsp:txBody>
      <dsp:txXfrm>
        <a:off x="3067794" y="3198630"/>
        <a:ext cx="5843069" cy="1039520"/>
      </dsp:txXfrm>
    </dsp:sp>
    <dsp:sp modelId="{9F10E543-23A6-4127-8CE6-3E66CDFFF3E9}">
      <dsp:nvSpPr>
        <dsp:cNvPr id="0" name=""/>
        <dsp:cNvSpPr/>
      </dsp:nvSpPr>
      <dsp:spPr>
        <a:xfrm>
          <a:off x="28905" y="3198630"/>
          <a:ext cx="6112267" cy="1039520"/>
        </a:xfrm>
        <a:prstGeom prst="round2SameRect">
          <a:avLst>
            <a:gd name="adj1" fmla="val 16670"/>
            <a:gd name="adj2" fmla="val 0"/>
          </a:avLst>
        </a:prstGeom>
        <a:solidFill>
          <a:srgbClr val="002060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i="0" kern="1200" dirty="0">
              <a:latin typeface="Arial" panose="020B0604020202020204" pitchFamily="34" charset="0"/>
              <a:cs typeface="Arial" panose="020B0604020202020204" pitchFamily="34" charset="0"/>
            </a:rPr>
            <a:t>Focus on Data Infrastructure Solutions</a:t>
          </a:r>
          <a:endParaRPr lang="de-DE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659" y="3249384"/>
        <a:ext cx="6010759" cy="988766"/>
      </dsp:txXfrm>
    </dsp:sp>
    <dsp:sp modelId="{93A29906-BE27-4C33-AF16-DB90702B6500}">
      <dsp:nvSpPr>
        <dsp:cNvPr id="0" name=""/>
        <dsp:cNvSpPr/>
      </dsp:nvSpPr>
      <dsp:spPr>
        <a:xfrm>
          <a:off x="9751" y="4262801"/>
          <a:ext cx="7876536" cy="2079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200" b="0" i="0" kern="1200">
              <a:latin typeface="Arial" panose="020B0604020202020204" pitchFamily="34" charset="0"/>
              <a:cs typeface="Arial" panose="020B0604020202020204" pitchFamily="34" charset="0"/>
            </a:rPr>
            <a:t>Primary focus on Data </a:t>
          </a:r>
          <a:r>
            <a:rPr lang="en-US" sz="2200" b="0" i="0" kern="1200" err="1">
              <a:latin typeface="Arial" panose="020B0604020202020204" pitchFamily="34" charset="0"/>
              <a:cs typeface="Arial" panose="020B0604020202020204" pitchFamily="34" charset="0"/>
            </a:rPr>
            <a:t>Centres</a:t>
          </a:r>
          <a:r>
            <a:rPr lang="en-US" sz="2200" b="0" i="0" kern="1200">
              <a:latin typeface="Arial" panose="020B0604020202020204" pitchFamily="34" charset="0"/>
              <a:cs typeface="Arial" panose="020B0604020202020204" pitchFamily="34" charset="0"/>
            </a:rPr>
            <a:t> and Internet Exchange Points</a:t>
          </a:r>
          <a:endParaRPr lang="de-DE" sz="220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200" b="0" i="0" kern="1200">
              <a:latin typeface="Arial" panose="020B0604020202020204" pitchFamily="34" charset="0"/>
              <a:cs typeface="Arial" panose="020B0604020202020204" pitchFamily="34" charset="0"/>
            </a:rPr>
            <a:t>Includes data storage, management, processing, and retrieval</a:t>
          </a:r>
          <a:endParaRPr lang="de-DE" sz="220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200" b="0" i="0" kern="1200">
              <a:latin typeface="Arial" panose="020B0604020202020204" pitchFamily="34" charset="0"/>
              <a:cs typeface="Arial" panose="020B0604020202020204" pitchFamily="34" charset="0"/>
            </a:rPr>
            <a:t>Investments may extend to Data Aggregation, Analytics, Monetization, Privacy, and Security.</a:t>
          </a:r>
          <a:endParaRPr lang="de-DE" sz="220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de-DE" sz="2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751" y="4262801"/>
        <a:ext cx="7876536" cy="2079352"/>
      </dsp:txXfrm>
    </dsp:sp>
    <dsp:sp modelId="{12F15C9D-20EB-4582-8177-E37F8B59FE11}">
      <dsp:nvSpPr>
        <dsp:cNvPr id="0" name=""/>
        <dsp:cNvSpPr/>
      </dsp:nvSpPr>
      <dsp:spPr>
        <a:xfrm>
          <a:off x="2435433" y="6702415"/>
          <a:ext cx="5843069" cy="422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b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300" kern="1200"/>
        </a:p>
      </dsp:txBody>
      <dsp:txXfrm>
        <a:off x="2435433" y="6702415"/>
        <a:ext cx="5843069" cy="422949"/>
      </dsp:txXfrm>
    </dsp:sp>
    <dsp:sp modelId="{3B5B7769-31A7-44C9-BFA2-037532519482}">
      <dsp:nvSpPr>
        <dsp:cNvPr id="0" name=""/>
        <dsp:cNvSpPr/>
      </dsp:nvSpPr>
      <dsp:spPr>
        <a:xfrm>
          <a:off x="29198" y="6375896"/>
          <a:ext cx="3582823" cy="1039520"/>
        </a:xfrm>
        <a:prstGeom prst="round2SameRect">
          <a:avLst>
            <a:gd name="adj1" fmla="val 16670"/>
            <a:gd name="adj2" fmla="val 0"/>
          </a:avLst>
        </a:prstGeom>
        <a:solidFill>
          <a:srgbClr val="002060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1" i="0" kern="1200" dirty="0">
              <a:latin typeface="Arial" panose="020B0604020202020204" pitchFamily="34" charset="0"/>
              <a:cs typeface="Arial" panose="020B0604020202020204" pitchFamily="34" charset="0"/>
            </a:rPr>
            <a:t>Revenue Generation</a:t>
          </a:r>
          <a:endParaRPr lang="de-DE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952" y="6426650"/>
        <a:ext cx="3481315" cy="988766"/>
      </dsp:txXfrm>
    </dsp:sp>
    <dsp:sp modelId="{448B724A-9F2F-4291-B371-0D6E1BED5151}">
      <dsp:nvSpPr>
        <dsp:cNvPr id="0" name=""/>
        <dsp:cNvSpPr/>
      </dsp:nvSpPr>
      <dsp:spPr>
        <a:xfrm>
          <a:off x="0" y="7506494"/>
          <a:ext cx="7896040" cy="2079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200" b="0" i="0" kern="1200" dirty="0">
              <a:latin typeface="Arial" panose="020B0604020202020204" pitchFamily="34" charset="0"/>
              <a:cs typeface="Arial" panose="020B0604020202020204" pitchFamily="34" charset="0"/>
            </a:rPr>
            <a:t>Proposals should emphasize revenue generation.</a:t>
          </a:r>
          <a:endParaRPr lang="de-DE" sz="2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200" b="0" i="0" kern="1200" dirty="0">
              <a:latin typeface="Arial" panose="020B0604020202020204" pitchFamily="34" charset="0"/>
              <a:cs typeface="Arial" panose="020B0604020202020204" pitchFamily="34" charset="0"/>
            </a:rPr>
            <a:t>Must meet minimum economic viability and sustainability threshold.</a:t>
          </a:r>
          <a:endParaRPr lang="de-DE" sz="2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200" b="0" i="0" kern="1200" dirty="0">
              <a:latin typeface="Arial" panose="020B0604020202020204" pitchFamily="34" charset="0"/>
              <a:cs typeface="Arial" panose="020B0604020202020204" pitchFamily="34" charset="0"/>
            </a:rPr>
            <a:t>Clearly state value proposition and main clients/tenants.</a:t>
          </a:r>
          <a:endParaRPr lang="de-DE" sz="2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de-DE" sz="3600" kern="1200"/>
        </a:p>
      </dsp:txBody>
      <dsp:txXfrm>
        <a:off x="0" y="7506494"/>
        <a:ext cx="7896040" cy="20793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BD0CD0-4A3D-4950-93D4-83FEF6ADE419}">
      <dsp:nvSpPr>
        <dsp:cNvPr id="0" name=""/>
        <dsp:cNvSpPr/>
      </dsp:nvSpPr>
      <dsp:spPr>
        <a:xfrm>
          <a:off x="0" y="6527775"/>
          <a:ext cx="1638668" cy="145688"/>
        </a:xfrm>
        <a:prstGeom prst="lin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96083-597E-476A-B78E-51405F078D9F}">
      <dsp:nvSpPr>
        <dsp:cNvPr id="0" name=""/>
        <dsp:cNvSpPr/>
      </dsp:nvSpPr>
      <dsp:spPr>
        <a:xfrm>
          <a:off x="738711" y="5586075"/>
          <a:ext cx="4473268" cy="49300"/>
        </a:xfrm>
        <a:prstGeom prst="lin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7A64F0-D49B-4700-9E8F-598C3FB7CFB0}">
      <dsp:nvSpPr>
        <dsp:cNvPr id="0" name=""/>
        <dsp:cNvSpPr/>
      </dsp:nvSpPr>
      <dsp:spPr>
        <a:xfrm>
          <a:off x="3480060" y="1125059"/>
          <a:ext cx="5131818" cy="4572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B5D04D-21E7-44C0-843B-EAF41A157D5D}">
      <dsp:nvSpPr>
        <dsp:cNvPr id="0" name=""/>
        <dsp:cNvSpPr/>
      </dsp:nvSpPr>
      <dsp:spPr>
        <a:xfrm>
          <a:off x="1100617" y="395482"/>
          <a:ext cx="3852160" cy="749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4200" kern="1200"/>
        </a:p>
      </dsp:txBody>
      <dsp:txXfrm>
        <a:off x="1100617" y="395482"/>
        <a:ext cx="3852160" cy="749621"/>
      </dsp:txXfrm>
    </dsp:sp>
    <dsp:sp modelId="{8957C772-820D-46BC-8212-5CA4CF7680A2}">
      <dsp:nvSpPr>
        <dsp:cNvPr id="0" name=""/>
        <dsp:cNvSpPr/>
      </dsp:nvSpPr>
      <dsp:spPr>
        <a:xfrm>
          <a:off x="98715" y="34318"/>
          <a:ext cx="4156711" cy="1097831"/>
        </a:xfrm>
        <a:prstGeom prst="round2SameRect">
          <a:avLst>
            <a:gd name="adj1" fmla="val 16670"/>
            <a:gd name="adj2" fmla="val 0"/>
          </a:avLst>
        </a:prstGeom>
        <a:solidFill>
          <a:srgbClr val="002060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1" i="0" kern="1200" dirty="0">
              <a:latin typeface="Arial" panose="020B0604020202020204" pitchFamily="34" charset="0"/>
              <a:cs typeface="Arial" panose="020B0604020202020204" pitchFamily="34" charset="0"/>
            </a:rPr>
            <a:t>Location </a:t>
          </a:r>
          <a:r>
            <a:rPr lang="de-DE" sz="2400" b="1" i="0" kern="1200" dirty="0" err="1">
              <a:latin typeface="Arial" panose="020B0604020202020204" pitchFamily="34" charset="0"/>
              <a:cs typeface="Arial" panose="020B0604020202020204" pitchFamily="34" charset="0"/>
            </a:rPr>
            <a:t>Eligibility</a:t>
          </a:r>
          <a:endParaRPr lang="de-DE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2316" y="87919"/>
        <a:ext cx="4049509" cy="1044230"/>
      </dsp:txXfrm>
    </dsp:sp>
    <dsp:sp modelId="{83A1EECF-104A-4089-A597-D1D0E56BE8B4}">
      <dsp:nvSpPr>
        <dsp:cNvPr id="0" name=""/>
        <dsp:cNvSpPr/>
      </dsp:nvSpPr>
      <dsp:spPr>
        <a:xfrm>
          <a:off x="0" y="1183663"/>
          <a:ext cx="8611879" cy="2195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ts val="300"/>
            </a:spcAft>
            <a:buFont typeface="Arial" panose="020B0604020202020204" pitchFamily="34" charset="0"/>
            <a:buChar char="•"/>
          </a:pPr>
          <a:r>
            <a:rPr lang="en-US" sz="2200" b="0" i="0" kern="1200">
              <a:latin typeface="Arial" panose="020B0604020202020204" pitchFamily="34" charset="0"/>
              <a:cs typeface="Arial" panose="020B0604020202020204" pitchFamily="34" charset="0"/>
            </a:rPr>
            <a:t>Project Promoters must be located or licensed in developing/emerging countries in sub-Saharan Africa.</a:t>
          </a:r>
          <a:endParaRPr lang="de-DE" sz="220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ts val="300"/>
            </a:spcAft>
            <a:buFont typeface="Arial" panose="020B0604020202020204" pitchFamily="34" charset="0"/>
            <a:buChar char="•"/>
          </a:pPr>
          <a:r>
            <a:rPr lang="en-US" sz="2200" b="0" i="0" kern="1200">
              <a:latin typeface="Arial" panose="020B0604020202020204" pitchFamily="34" charset="0"/>
              <a:cs typeface="Arial" panose="020B0604020202020204" pitchFamily="34" charset="0"/>
            </a:rPr>
            <a:t>Compliant with </a:t>
          </a:r>
          <a:r>
            <a:rPr lang="en-US" sz="2200" b="0" i="0" kern="120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/>
            </a:rPr>
            <a:t>ODA-OECD DAC</a:t>
          </a:r>
          <a:r>
            <a:rPr lang="en-US" sz="2200" b="0" i="0" kern="1200">
              <a:latin typeface="Arial" panose="020B0604020202020204" pitchFamily="34" charset="0"/>
              <a:cs typeface="Arial" panose="020B0604020202020204" pitchFamily="34" charset="0"/>
            </a:rPr>
            <a:t> list and potentially </a:t>
          </a:r>
          <a:r>
            <a:rPr lang="en-US" sz="2200" b="0" i="0" kern="120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2"/>
            </a:rPr>
            <a:t>BMZ 2030</a:t>
          </a:r>
          <a:r>
            <a:rPr lang="en-US" sz="2200" b="0" i="0" kern="1200">
              <a:latin typeface="Arial" panose="020B0604020202020204" pitchFamily="34" charset="0"/>
              <a:cs typeface="Arial" panose="020B0604020202020204" pitchFamily="34" charset="0"/>
            </a:rPr>
            <a:t> list.</a:t>
          </a:r>
          <a:endParaRPr lang="de-DE" sz="2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183663"/>
        <a:ext cx="8611879" cy="2195992"/>
      </dsp:txXfrm>
    </dsp:sp>
    <dsp:sp modelId="{497FB347-6F24-486C-AE91-A00DB271FCE1}">
      <dsp:nvSpPr>
        <dsp:cNvPr id="0" name=""/>
        <dsp:cNvSpPr/>
      </dsp:nvSpPr>
      <dsp:spPr>
        <a:xfrm>
          <a:off x="3345914" y="3378359"/>
          <a:ext cx="6372790" cy="1097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205" tIns="116205" rIns="116205" bIns="116205" numCol="1" spcCol="1270" anchor="b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6100" kern="1200"/>
        </a:p>
      </dsp:txBody>
      <dsp:txXfrm>
        <a:off x="3345914" y="3378359"/>
        <a:ext cx="6372790" cy="1097831"/>
      </dsp:txXfrm>
    </dsp:sp>
    <dsp:sp modelId="{9F10E543-23A6-4127-8CE6-3E66CDFFF3E9}">
      <dsp:nvSpPr>
        <dsp:cNvPr id="0" name=""/>
        <dsp:cNvSpPr/>
      </dsp:nvSpPr>
      <dsp:spPr>
        <a:xfrm>
          <a:off x="14598" y="3238331"/>
          <a:ext cx="6666393" cy="1097831"/>
        </a:xfrm>
        <a:prstGeom prst="round2SameRect">
          <a:avLst>
            <a:gd name="adj1" fmla="val 16670"/>
            <a:gd name="adj2" fmla="val 0"/>
          </a:avLst>
        </a:prstGeom>
        <a:solidFill>
          <a:srgbClr val="002060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1" i="0" kern="1200" dirty="0">
              <a:latin typeface="Arial" panose="020B0604020202020204" pitchFamily="34" charset="0"/>
              <a:cs typeface="Arial" panose="020B0604020202020204" pitchFamily="34" charset="0"/>
            </a:rPr>
            <a:t>Involvement </a:t>
          </a:r>
          <a:r>
            <a:rPr lang="de-DE" sz="2400" b="1" i="0" kern="1200" dirty="0" err="1">
              <a:latin typeface="Arial" panose="020B0604020202020204" pitchFamily="34" charset="0"/>
              <a:cs typeface="Arial" panose="020B0604020202020204" pitchFamily="34" charset="0"/>
            </a:rPr>
            <a:t>of</a:t>
          </a:r>
          <a:r>
            <a:rPr lang="de-DE" sz="2400" b="1" i="0" kern="1200" dirty="0">
              <a:latin typeface="Arial" panose="020B0604020202020204" pitchFamily="34" charset="0"/>
              <a:cs typeface="Arial" panose="020B0604020202020204" pitchFamily="34" charset="0"/>
            </a:rPr>
            <a:t> Private </a:t>
          </a:r>
          <a:r>
            <a:rPr lang="de-DE" sz="2400" b="1" i="0" kern="1200" dirty="0" err="1">
              <a:latin typeface="Arial" panose="020B0604020202020204" pitchFamily="34" charset="0"/>
              <a:cs typeface="Arial" panose="020B0604020202020204" pitchFamily="34" charset="0"/>
            </a:rPr>
            <a:t>Sector</a:t>
          </a:r>
          <a:endParaRPr lang="de-DE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8199" y="3291932"/>
        <a:ext cx="6559191" cy="1044230"/>
      </dsp:txXfrm>
    </dsp:sp>
    <dsp:sp modelId="{93A29906-BE27-4C33-AF16-DB90702B6500}">
      <dsp:nvSpPr>
        <dsp:cNvPr id="0" name=""/>
        <dsp:cNvSpPr/>
      </dsp:nvSpPr>
      <dsp:spPr>
        <a:xfrm>
          <a:off x="0" y="4336172"/>
          <a:ext cx="8611879" cy="1861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200" b="0" i="0" kern="1200">
              <a:latin typeface="Arial" panose="020B0604020202020204" pitchFamily="34" charset="0"/>
              <a:cs typeface="Arial" panose="020B0604020202020204" pitchFamily="34" charset="0"/>
            </a:rPr>
            <a:t>Eligible Promoters: private sector developers, NGOs, universities, parastatal companies, government, or research institutions.</a:t>
          </a:r>
          <a:endParaRPr lang="de-DE" sz="220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200" b="0" i="0" kern="1200">
              <a:latin typeface="Arial" panose="020B0604020202020204" pitchFamily="34" charset="0"/>
              <a:cs typeface="Arial" panose="020B0604020202020204" pitchFamily="34" charset="0"/>
            </a:rPr>
            <a:t>Projects should show significant private-sector ownership for financing with debt/equity.</a:t>
          </a:r>
          <a:endParaRPr lang="de-DE" sz="220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200" b="0" i="0" kern="1200">
              <a:latin typeface="Arial" panose="020B0604020202020204" pitchFamily="34" charset="0"/>
              <a:cs typeface="Arial" panose="020B0604020202020204" pitchFamily="34" charset="0"/>
            </a:rPr>
            <a:t>Private-sector engagement can develop during advisory support.</a:t>
          </a:r>
          <a:endParaRPr lang="de-DE" sz="2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336172"/>
        <a:ext cx="8611879" cy="1861454"/>
      </dsp:txXfrm>
    </dsp:sp>
    <dsp:sp modelId="{12F15C9D-20EB-4582-8177-E37F8B59FE11}">
      <dsp:nvSpPr>
        <dsp:cNvPr id="0" name=""/>
        <dsp:cNvSpPr/>
      </dsp:nvSpPr>
      <dsp:spPr>
        <a:xfrm flipH="1" flipV="1">
          <a:off x="5300488" y="6655378"/>
          <a:ext cx="1932612" cy="45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b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 rot="10800000">
        <a:off x="5300488" y="6655378"/>
        <a:ext cx="1932612" cy="45724"/>
      </dsp:txXfrm>
    </dsp:sp>
    <dsp:sp modelId="{3B5B7769-31A7-44C9-BFA2-037532519482}">
      <dsp:nvSpPr>
        <dsp:cNvPr id="0" name=""/>
        <dsp:cNvSpPr/>
      </dsp:nvSpPr>
      <dsp:spPr>
        <a:xfrm>
          <a:off x="57404" y="6438727"/>
          <a:ext cx="7538473" cy="1097831"/>
        </a:xfrm>
        <a:prstGeom prst="round2SameRect">
          <a:avLst>
            <a:gd name="adj1" fmla="val 16670"/>
            <a:gd name="adj2" fmla="val 0"/>
          </a:avLst>
        </a:prstGeom>
        <a:solidFill>
          <a:srgbClr val="002060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>
              <a:latin typeface="Arial" panose="020B0604020202020204" pitchFamily="34" charset="0"/>
              <a:cs typeface="Arial" panose="020B0604020202020204" pitchFamily="34" charset="0"/>
            </a:rPr>
            <a:t>Climate Action Potential and ESG Compliance</a:t>
          </a:r>
          <a:endParaRPr lang="de-DE" sz="2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1005" y="6492328"/>
        <a:ext cx="7431271" cy="1044230"/>
      </dsp:txXfrm>
    </dsp:sp>
    <dsp:sp modelId="{448B724A-9F2F-4291-B371-0D6E1BED5151}">
      <dsp:nvSpPr>
        <dsp:cNvPr id="0" name=""/>
        <dsp:cNvSpPr/>
      </dsp:nvSpPr>
      <dsp:spPr>
        <a:xfrm>
          <a:off x="0" y="7587863"/>
          <a:ext cx="8611879" cy="2195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200" b="0" i="0" kern="1200" dirty="0">
              <a:latin typeface="Arial" panose="020B0604020202020204" pitchFamily="34" charset="0"/>
              <a:cs typeface="Arial" panose="020B0604020202020204" pitchFamily="34" charset="0"/>
            </a:rPr>
            <a:t>Project aims for ambitious contribution to greenhouse gas emissions mitigation (Paris Agreement) and/or climate change adaptation.</a:t>
          </a:r>
          <a:endParaRPr lang="de-DE" sz="2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200" b="0" i="0" kern="1200" dirty="0">
              <a:latin typeface="Arial" panose="020B0604020202020204" pitchFamily="34" charset="0"/>
              <a:cs typeface="Arial" panose="020B0604020202020204" pitchFamily="34" charset="0"/>
            </a:rPr>
            <a:t>Must meet high environmental, social, and governance standards.</a:t>
          </a:r>
          <a:endParaRPr lang="de-DE" sz="2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200" b="0" i="0" kern="1200" dirty="0">
              <a:latin typeface="Arial" panose="020B0604020202020204" pitchFamily="34" charset="0"/>
              <a:cs typeface="Arial" panose="020B0604020202020204" pitchFamily="34" charset="0"/>
            </a:rPr>
            <a:t>Clear estimation of proposal's impact required, demonstrating additionality and public benefit.</a:t>
          </a:r>
          <a:endParaRPr lang="de-DE" sz="2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de-DE" sz="3600" kern="1200" dirty="0"/>
        </a:p>
      </dsp:txBody>
      <dsp:txXfrm>
        <a:off x="0" y="7587863"/>
        <a:ext cx="8611879" cy="21959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5D0518-BE3D-4875-846A-E5CBE4E96094}">
      <dsp:nvSpPr>
        <dsp:cNvPr id="0" name=""/>
        <dsp:cNvSpPr/>
      </dsp:nvSpPr>
      <dsp:spPr>
        <a:xfrm>
          <a:off x="148125" y="3063535"/>
          <a:ext cx="5589372" cy="56528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228600" lvl="1" indent="-228600" algn="l" defTabSz="1155700">
            <a:lnSpc>
              <a:spcPct val="100000"/>
            </a:lnSpc>
            <a:spcBef>
              <a:spcPct val="0"/>
            </a:spcBef>
            <a:spcAft>
              <a:spcPct val="15000"/>
            </a:spcAft>
            <a:buClr>
              <a:srgbClr val="002060"/>
            </a:buClr>
            <a:buFont typeface="Arial" panose="020B0604020202020204" pitchFamily="34" charset="0"/>
            <a:buChar char="•"/>
          </a:pPr>
          <a:r>
            <a:rPr lang="en-GB" sz="2600" b="1" kern="1200" dirty="0">
              <a:solidFill>
                <a:schemeClr val="accent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Assessment of regulatory environment </a:t>
          </a:r>
          <a:r>
            <a:rPr lang="en-GB" sz="2600" kern="1200" dirty="0">
              <a:solidFill>
                <a:srgbClr val="00125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and </a:t>
          </a:r>
          <a:r>
            <a:rPr lang="en-GB" sz="2600" b="1" kern="1200" dirty="0">
              <a:solidFill>
                <a:schemeClr val="accent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value-creation initiatives</a:t>
          </a:r>
          <a:endParaRPr lang="de-DE" sz="2600" kern="1200" dirty="0">
            <a:solidFill>
              <a:schemeClr val="accent6"/>
            </a:solidFill>
          </a:endParaRPr>
        </a:p>
        <a:p>
          <a:pPr marL="228600" lvl="1" indent="-228600" algn="l" defTabSz="11557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2600" b="1" kern="1200" dirty="0">
              <a:solidFill>
                <a:schemeClr val="accent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Capacity building </a:t>
          </a:r>
          <a:r>
            <a:rPr lang="en-GB" sz="2600" kern="1200" dirty="0">
              <a:solidFill>
                <a:srgbClr val="00125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for African promoters on infrastructure business models, EU cybersecurity and environmental standards</a:t>
          </a:r>
        </a:p>
        <a:p>
          <a:pPr marL="228600" lvl="1" indent="-228600" algn="l" defTabSz="11557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2600" b="1" kern="1200" dirty="0">
              <a:solidFill>
                <a:schemeClr val="accent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Technical guideline(s) </a:t>
          </a:r>
          <a:r>
            <a:rPr lang="en-GB" sz="2600" kern="1200" dirty="0">
              <a:solidFill>
                <a:srgbClr val="00125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on green and secure data infrastructure</a:t>
          </a:r>
        </a:p>
      </dsp:txBody>
      <dsp:txXfrm>
        <a:off x="278213" y="3193623"/>
        <a:ext cx="5329196" cy="4181356"/>
      </dsp:txXfrm>
    </dsp:sp>
    <dsp:sp modelId="{A56D2C0B-203E-4D7E-8D05-5B323BCF7230}">
      <dsp:nvSpPr>
        <dsp:cNvPr id="0" name=""/>
        <dsp:cNvSpPr/>
      </dsp:nvSpPr>
      <dsp:spPr>
        <a:xfrm>
          <a:off x="2993582" y="4267035"/>
          <a:ext cx="6098329" cy="6098329"/>
        </a:xfrm>
        <a:prstGeom prst="leftCircularArrow">
          <a:avLst>
            <a:gd name="adj1" fmla="val 2187"/>
            <a:gd name="adj2" fmla="val 263168"/>
            <a:gd name="adj3" fmla="val 838052"/>
            <a:gd name="adj4" fmla="val 7823862"/>
            <a:gd name="adj5" fmla="val 2552"/>
          </a:avLst>
        </a:prstGeom>
        <a:solidFill>
          <a:schemeClr val="accent6">
            <a:lumMod val="10000"/>
            <a:lumOff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9CA145-A8C0-42D9-A917-98D5FE3B8D5D}">
      <dsp:nvSpPr>
        <dsp:cNvPr id="0" name=""/>
        <dsp:cNvSpPr/>
      </dsp:nvSpPr>
      <dsp:spPr>
        <a:xfrm>
          <a:off x="1244213" y="7628473"/>
          <a:ext cx="4968331" cy="1975741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GB" sz="43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Enabling Environment Policy Advice</a:t>
          </a:r>
          <a:endParaRPr lang="de-DE" sz="4300" kern="1200" dirty="0"/>
        </a:p>
      </dsp:txBody>
      <dsp:txXfrm>
        <a:off x="1302080" y="7686340"/>
        <a:ext cx="4852597" cy="1860007"/>
      </dsp:txXfrm>
    </dsp:sp>
    <dsp:sp modelId="{F4EDEC48-70ED-4ADC-810D-3E22C0AD53F5}">
      <dsp:nvSpPr>
        <dsp:cNvPr id="0" name=""/>
        <dsp:cNvSpPr/>
      </dsp:nvSpPr>
      <dsp:spPr>
        <a:xfrm>
          <a:off x="6891354" y="2277667"/>
          <a:ext cx="5589372" cy="46100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2060"/>
            </a:buClr>
            <a:buFont typeface="Arial" panose="020B0604020202020204" pitchFamily="34" charset="0"/>
            <a:buChar char="•"/>
          </a:pPr>
          <a:endParaRPr lang="de-DE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2060"/>
            </a:buClr>
            <a:buFont typeface="Arial" panose="020B0604020202020204" pitchFamily="34" charset="0"/>
            <a:buChar char="•"/>
          </a:pPr>
          <a:r>
            <a:rPr lang="en-GB" sz="2600" b="1" kern="1200" dirty="0">
              <a:solidFill>
                <a:schemeClr val="accent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Market insight </a:t>
          </a:r>
          <a:r>
            <a:rPr lang="en-GB" sz="2600" kern="1200" dirty="0">
              <a:solidFill>
                <a:schemeClr val="accent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and </a:t>
          </a:r>
          <a:r>
            <a:rPr lang="en-GB" sz="2600" b="1" kern="1200" dirty="0">
              <a:solidFill>
                <a:schemeClr val="accent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investor country briefs </a:t>
          </a:r>
          <a:r>
            <a:rPr lang="en-GB" sz="2600" kern="1200" dirty="0">
              <a:solidFill>
                <a:srgbClr val="00125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for European EDFIs and MDB</a:t>
          </a:r>
          <a:endParaRPr lang="de-DE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2600" b="1" kern="1200" dirty="0">
              <a:solidFill>
                <a:schemeClr val="accent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Investment opportunities</a:t>
          </a:r>
          <a:r>
            <a:rPr lang="en-GB" sz="2600" kern="1200" dirty="0">
              <a:solidFill>
                <a:schemeClr val="accent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: </a:t>
          </a:r>
          <a:r>
            <a:rPr lang="en-GB" sz="2600" kern="1200" dirty="0">
              <a:solidFill>
                <a:srgbClr val="00125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from ideas to pre-evaluated proposals</a:t>
          </a:r>
        </a:p>
      </dsp:txBody>
      <dsp:txXfrm>
        <a:off x="6997444" y="3371628"/>
        <a:ext cx="5377192" cy="3410012"/>
      </dsp:txXfrm>
    </dsp:sp>
    <dsp:sp modelId="{FBC231AC-2EF9-46E5-BFC6-4E1DCD63492F}">
      <dsp:nvSpPr>
        <dsp:cNvPr id="0" name=""/>
        <dsp:cNvSpPr/>
      </dsp:nvSpPr>
      <dsp:spPr>
        <a:xfrm>
          <a:off x="8089784" y="1543489"/>
          <a:ext cx="4968331" cy="1975741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GB" sz="43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Market Advisory </a:t>
          </a:r>
          <a:endParaRPr lang="de-DE" sz="4300" kern="1200" dirty="0">
            <a:solidFill>
              <a:schemeClr val="accent6"/>
            </a:solidFill>
          </a:endParaRPr>
        </a:p>
      </dsp:txBody>
      <dsp:txXfrm>
        <a:off x="8147651" y="1601356"/>
        <a:ext cx="4852597" cy="18600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69E851-07D3-4C21-83F9-08DF002D67EF}">
      <dsp:nvSpPr>
        <dsp:cNvPr id="0" name=""/>
        <dsp:cNvSpPr/>
      </dsp:nvSpPr>
      <dsp:spPr>
        <a:xfrm>
          <a:off x="9004656" y="4781350"/>
          <a:ext cx="7825691" cy="1223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6907"/>
              </a:lnTo>
              <a:lnTo>
                <a:pt x="7825691" y="1116907"/>
              </a:lnTo>
              <a:lnTo>
                <a:pt x="7825691" y="1223416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00B04-490F-4325-881C-508C51A618F2}">
      <dsp:nvSpPr>
        <dsp:cNvPr id="0" name=""/>
        <dsp:cNvSpPr/>
      </dsp:nvSpPr>
      <dsp:spPr>
        <a:xfrm>
          <a:off x="9004656" y="4781350"/>
          <a:ext cx="5217127" cy="1223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6907"/>
              </a:lnTo>
              <a:lnTo>
                <a:pt x="5217127" y="1116907"/>
              </a:lnTo>
              <a:lnTo>
                <a:pt x="5217127" y="1223416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20785-F676-4925-881C-CC162113D09C}">
      <dsp:nvSpPr>
        <dsp:cNvPr id="0" name=""/>
        <dsp:cNvSpPr/>
      </dsp:nvSpPr>
      <dsp:spPr>
        <a:xfrm>
          <a:off x="9004656" y="4781350"/>
          <a:ext cx="2608563" cy="1223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6907"/>
              </a:lnTo>
              <a:lnTo>
                <a:pt x="2608563" y="1116907"/>
              </a:lnTo>
              <a:lnTo>
                <a:pt x="2608563" y="1223416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7CD78A-D579-49CD-B5B7-798E5B0D2FF7}">
      <dsp:nvSpPr>
        <dsp:cNvPr id="0" name=""/>
        <dsp:cNvSpPr/>
      </dsp:nvSpPr>
      <dsp:spPr>
        <a:xfrm>
          <a:off x="8958936" y="4781350"/>
          <a:ext cx="91440" cy="12234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3416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B5BCE4-D707-474C-8487-9D4D79BE0591}">
      <dsp:nvSpPr>
        <dsp:cNvPr id="0" name=""/>
        <dsp:cNvSpPr/>
      </dsp:nvSpPr>
      <dsp:spPr>
        <a:xfrm>
          <a:off x="6396092" y="4781350"/>
          <a:ext cx="2608563" cy="1223416"/>
        </a:xfrm>
        <a:custGeom>
          <a:avLst/>
          <a:gdLst/>
          <a:ahLst/>
          <a:cxnLst/>
          <a:rect l="0" t="0" r="0" b="0"/>
          <a:pathLst>
            <a:path>
              <a:moveTo>
                <a:pt x="2608563" y="0"/>
              </a:moveTo>
              <a:lnTo>
                <a:pt x="2608563" y="1116907"/>
              </a:lnTo>
              <a:lnTo>
                <a:pt x="0" y="1116907"/>
              </a:lnTo>
              <a:lnTo>
                <a:pt x="0" y="1223416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104569-FE26-4006-8A93-59E29FBBCA17}">
      <dsp:nvSpPr>
        <dsp:cNvPr id="0" name=""/>
        <dsp:cNvSpPr/>
      </dsp:nvSpPr>
      <dsp:spPr>
        <a:xfrm>
          <a:off x="3787528" y="4781350"/>
          <a:ext cx="5217127" cy="1223416"/>
        </a:xfrm>
        <a:custGeom>
          <a:avLst/>
          <a:gdLst/>
          <a:ahLst/>
          <a:cxnLst/>
          <a:rect l="0" t="0" r="0" b="0"/>
          <a:pathLst>
            <a:path>
              <a:moveTo>
                <a:pt x="5217127" y="0"/>
              </a:moveTo>
              <a:lnTo>
                <a:pt x="5217127" y="1116907"/>
              </a:lnTo>
              <a:lnTo>
                <a:pt x="0" y="1116907"/>
              </a:lnTo>
              <a:lnTo>
                <a:pt x="0" y="1223416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19F8AD-683B-4904-BA62-651B82074B52}">
      <dsp:nvSpPr>
        <dsp:cNvPr id="0" name=""/>
        <dsp:cNvSpPr/>
      </dsp:nvSpPr>
      <dsp:spPr>
        <a:xfrm>
          <a:off x="1234588" y="4781350"/>
          <a:ext cx="7770067" cy="1223416"/>
        </a:xfrm>
        <a:custGeom>
          <a:avLst/>
          <a:gdLst/>
          <a:ahLst/>
          <a:cxnLst/>
          <a:rect l="0" t="0" r="0" b="0"/>
          <a:pathLst>
            <a:path>
              <a:moveTo>
                <a:pt x="7770067" y="0"/>
              </a:moveTo>
              <a:lnTo>
                <a:pt x="7770067" y="1116907"/>
              </a:lnTo>
              <a:lnTo>
                <a:pt x="0" y="1116907"/>
              </a:lnTo>
              <a:lnTo>
                <a:pt x="0" y="1223416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94A638-D2DE-4ABF-804A-4FB46A6FC6C8}">
      <dsp:nvSpPr>
        <dsp:cNvPr id="0" name=""/>
        <dsp:cNvSpPr/>
      </dsp:nvSpPr>
      <dsp:spPr>
        <a:xfrm>
          <a:off x="7828121" y="3081781"/>
          <a:ext cx="2353068" cy="16995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2636703-5341-4D03-ACB9-B8C3178B94D9}">
      <dsp:nvSpPr>
        <dsp:cNvPr id="0" name=""/>
        <dsp:cNvSpPr/>
      </dsp:nvSpPr>
      <dsp:spPr>
        <a:xfrm>
          <a:off x="7955869" y="3203141"/>
          <a:ext cx="2353068" cy="16995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latin typeface="Arial" panose="020B0604020202020204" pitchFamily="34" charset="0"/>
              <a:cs typeface="Arial" panose="020B0604020202020204" pitchFamily="34" charset="0"/>
            </a:rPr>
            <a:t>Project Director </a:t>
          </a:r>
          <a:endParaRPr lang="de-DE" sz="2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005648" y="3252920"/>
        <a:ext cx="2253510" cy="1600011"/>
      </dsp:txXfrm>
    </dsp:sp>
    <dsp:sp modelId="{DF29E88D-7211-4436-A96F-F6D3AD3FAF97}">
      <dsp:nvSpPr>
        <dsp:cNvPr id="0" name=""/>
        <dsp:cNvSpPr/>
      </dsp:nvSpPr>
      <dsp:spPr>
        <a:xfrm>
          <a:off x="58054" y="6004767"/>
          <a:ext cx="2353068" cy="16995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238BF0F-8153-4F7C-867E-09CBB9223511}">
      <dsp:nvSpPr>
        <dsp:cNvPr id="0" name=""/>
        <dsp:cNvSpPr/>
      </dsp:nvSpPr>
      <dsp:spPr>
        <a:xfrm>
          <a:off x="185801" y="6126127"/>
          <a:ext cx="2353068" cy="16995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latin typeface="Arial" panose="020B0604020202020204" pitchFamily="34" charset="0"/>
              <a:cs typeface="Arial" panose="020B0604020202020204" pitchFamily="34" charset="0"/>
            </a:rPr>
            <a:t>Financial Advisor </a:t>
          </a:r>
          <a:endParaRPr lang="de-DE" sz="2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5580" y="6175906"/>
        <a:ext cx="2253510" cy="1600011"/>
      </dsp:txXfrm>
    </dsp:sp>
    <dsp:sp modelId="{15DE57B5-BD5B-419E-B2B8-50702F09DDC9}">
      <dsp:nvSpPr>
        <dsp:cNvPr id="0" name=""/>
        <dsp:cNvSpPr/>
      </dsp:nvSpPr>
      <dsp:spPr>
        <a:xfrm>
          <a:off x="2610994" y="6004767"/>
          <a:ext cx="2353068" cy="16995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CC1181A-C2A7-49F0-AFA2-4C6EFC5E7A50}">
      <dsp:nvSpPr>
        <dsp:cNvPr id="0" name=""/>
        <dsp:cNvSpPr/>
      </dsp:nvSpPr>
      <dsp:spPr>
        <a:xfrm>
          <a:off x="2738741" y="6126127"/>
          <a:ext cx="2353068" cy="16995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latin typeface="Arial" panose="020B0604020202020204" pitchFamily="34" charset="0"/>
              <a:cs typeface="Arial" panose="020B0604020202020204" pitchFamily="34" charset="0"/>
            </a:rPr>
            <a:t>Data Infra Expert</a:t>
          </a:r>
          <a:endParaRPr lang="de-DE" sz="2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88520" y="6175906"/>
        <a:ext cx="2253510" cy="1600011"/>
      </dsp:txXfrm>
    </dsp:sp>
    <dsp:sp modelId="{E091D4E3-4BE0-4D7C-8DF8-F1D69E47725D}">
      <dsp:nvSpPr>
        <dsp:cNvPr id="0" name=""/>
        <dsp:cNvSpPr/>
      </dsp:nvSpPr>
      <dsp:spPr>
        <a:xfrm>
          <a:off x="5219557" y="6004767"/>
          <a:ext cx="2353068" cy="16995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F4321F0-FF1D-4B57-84B1-5AF711D14DBA}">
      <dsp:nvSpPr>
        <dsp:cNvPr id="0" name=""/>
        <dsp:cNvSpPr/>
      </dsp:nvSpPr>
      <dsp:spPr>
        <a:xfrm>
          <a:off x="5347305" y="6126127"/>
          <a:ext cx="2353068" cy="16995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 Network Expert</a:t>
          </a:r>
        </a:p>
      </dsp:txBody>
      <dsp:txXfrm>
        <a:off x="5397084" y="6175906"/>
        <a:ext cx="2253510" cy="1600011"/>
      </dsp:txXfrm>
    </dsp:sp>
    <dsp:sp modelId="{69A9DA5D-9A69-495E-AB47-15C24B8C5225}">
      <dsp:nvSpPr>
        <dsp:cNvPr id="0" name=""/>
        <dsp:cNvSpPr/>
      </dsp:nvSpPr>
      <dsp:spPr>
        <a:xfrm>
          <a:off x="7828121" y="6004767"/>
          <a:ext cx="2353068" cy="16995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2A92B78-FDF9-4732-9C4A-4900ED227CAE}">
      <dsp:nvSpPr>
        <dsp:cNvPr id="0" name=""/>
        <dsp:cNvSpPr/>
      </dsp:nvSpPr>
      <dsp:spPr>
        <a:xfrm>
          <a:off x="7955869" y="6126127"/>
          <a:ext cx="2353068" cy="16995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latin typeface="Arial" panose="020B0604020202020204" pitchFamily="34" charset="0"/>
              <a:cs typeface="Arial" panose="020B0604020202020204" pitchFamily="34" charset="0"/>
            </a:rPr>
            <a:t>Transmission Expert </a:t>
          </a:r>
          <a:endParaRPr lang="de-DE" sz="2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005648" y="6175906"/>
        <a:ext cx="2253510" cy="1600011"/>
      </dsp:txXfrm>
    </dsp:sp>
    <dsp:sp modelId="{2477561E-73E6-4042-AFAD-958707DB5A04}">
      <dsp:nvSpPr>
        <dsp:cNvPr id="0" name=""/>
        <dsp:cNvSpPr/>
      </dsp:nvSpPr>
      <dsp:spPr>
        <a:xfrm>
          <a:off x="10436685" y="6004767"/>
          <a:ext cx="2353068" cy="16995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75936BB-22B4-4AC5-9833-0932A643A680}">
      <dsp:nvSpPr>
        <dsp:cNvPr id="0" name=""/>
        <dsp:cNvSpPr/>
      </dsp:nvSpPr>
      <dsp:spPr>
        <a:xfrm>
          <a:off x="10564433" y="6126127"/>
          <a:ext cx="2353068" cy="16995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latin typeface="Arial" panose="020B0604020202020204" pitchFamily="34" charset="0"/>
              <a:cs typeface="Arial" panose="020B0604020202020204" pitchFamily="34" charset="0"/>
            </a:rPr>
            <a:t>Environment, Social and Government (ESG) Expert </a:t>
          </a:r>
          <a:endParaRPr lang="de-DE" sz="2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614212" y="6175906"/>
        <a:ext cx="2253510" cy="1600011"/>
      </dsp:txXfrm>
    </dsp:sp>
    <dsp:sp modelId="{F4B78C94-8D6A-4D74-995E-0007F29E3BA4}">
      <dsp:nvSpPr>
        <dsp:cNvPr id="0" name=""/>
        <dsp:cNvSpPr/>
      </dsp:nvSpPr>
      <dsp:spPr>
        <a:xfrm>
          <a:off x="13045249" y="6004767"/>
          <a:ext cx="2353068" cy="16995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6058B20-1A35-4F41-9DE7-63E3E9AF6040}">
      <dsp:nvSpPr>
        <dsp:cNvPr id="0" name=""/>
        <dsp:cNvSpPr/>
      </dsp:nvSpPr>
      <dsp:spPr>
        <a:xfrm>
          <a:off x="13172997" y="6126127"/>
          <a:ext cx="2353068" cy="16995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latin typeface="Arial" panose="020B0604020202020204" pitchFamily="34" charset="0"/>
              <a:cs typeface="Arial" panose="020B0604020202020204" pitchFamily="34" charset="0"/>
            </a:rPr>
            <a:t>ICT Consultant</a:t>
          </a:r>
          <a:endParaRPr lang="de-DE" sz="2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222776" y="6175906"/>
        <a:ext cx="2253510" cy="1600011"/>
      </dsp:txXfrm>
    </dsp:sp>
    <dsp:sp modelId="{FC91DC7B-EE60-43FF-95AB-14C677159079}">
      <dsp:nvSpPr>
        <dsp:cNvPr id="0" name=""/>
        <dsp:cNvSpPr/>
      </dsp:nvSpPr>
      <dsp:spPr>
        <a:xfrm>
          <a:off x="15653813" y="6004767"/>
          <a:ext cx="2353068" cy="16995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B914EDA-0B80-4880-B814-EE5C8CDCE430}">
      <dsp:nvSpPr>
        <dsp:cNvPr id="0" name=""/>
        <dsp:cNvSpPr/>
      </dsp:nvSpPr>
      <dsp:spPr>
        <a:xfrm>
          <a:off x="15781561" y="6126127"/>
          <a:ext cx="2353068" cy="16995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latin typeface="Arial" panose="020B0604020202020204" pitchFamily="34" charset="0"/>
              <a:cs typeface="Arial" panose="020B0604020202020204" pitchFamily="34" charset="0"/>
            </a:rPr>
            <a:t>Local ICT Experts (4-6)</a:t>
          </a:r>
          <a:endParaRPr lang="de-DE" sz="2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831340" y="6175906"/>
        <a:ext cx="2253510" cy="16000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EE7CE-91A1-447B-B52A-4F48D03ABEFF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8BA9C-0A60-486D-9733-3D29183FE04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069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D9917-F62F-41DD-B78E-2F42EA760DEC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2150" y="1143000"/>
            <a:ext cx="5473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D69E5-8722-49E2-B64A-43F20D25046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881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Regulation</a:t>
            </a:r>
            <a:r>
              <a:rPr lang="fr-FR" dirty="0"/>
              <a:t>:</a:t>
            </a:r>
            <a:r>
              <a:rPr lang="en-GB" dirty="0"/>
              <a:t> a) National </a:t>
            </a:r>
            <a:r>
              <a:rPr lang="en-GB" dirty="0" err="1"/>
              <a:t>Stategies</a:t>
            </a:r>
            <a:r>
              <a:rPr lang="en-GB" dirty="0"/>
              <a:t>, AI strategy, cross-domain digital strategies b) capacity building</a:t>
            </a:r>
          </a:p>
          <a:p>
            <a:r>
              <a:rPr lang="en-GB" dirty="0"/>
              <a:t>Use cases based on Data Space: Agriculture, Cattle</a:t>
            </a:r>
            <a:r>
              <a:rPr lang="en-GB"/>
              <a:t>, Climate, City </a:t>
            </a:r>
            <a:endParaRPr lang="en-GB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0D69E5-8722-49E2-B64A-43F20D25046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201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0D69E5-8722-49E2-B64A-43F20D25046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617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84484">
            <a:off x="4621162" y="-11545596"/>
            <a:ext cx="29501091" cy="208559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03400">
            <a:off x="-14005632" y="-2260293"/>
            <a:ext cx="29501091" cy="208559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0460" y="2244726"/>
            <a:ext cx="18242756" cy="4775200"/>
          </a:xfrm>
        </p:spPr>
        <p:txBody>
          <a:bodyPr anchor="b">
            <a:normAutofit/>
          </a:bodyPr>
          <a:lstStyle>
            <a:lvl1pPr algn="ctr">
              <a:defRPr sz="9600" b="1">
                <a:solidFill>
                  <a:srgbClr val="FFCC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0460" y="7204076"/>
            <a:ext cx="18242756" cy="3311524"/>
          </a:xfrm>
        </p:spPr>
        <p:txBody>
          <a:bodyPr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2160" indent="0" algn="ctr">
              <a:buNone/>
              <a:defRPr sz="3990"/>
            </a:lvl2pPr>
            <a:lvl3pPr marL="1824319" indent="0" algn="ctr">
              <a:buNone/>
              <a:defRPr sz="3591"/>
            </a:lvl3pPr>
            <a:lvl4pPr marL="2736479" indent="0" algn="ctr">
              <a:buNone/>
              <a:defRPr sz="3192"/>
            </a:lvl4pPr>
            <a:lvl5pPr marL="3648639" indent="0" algn="ctr">
              <a:buNone/>
              <a:defRPr sz="3192"/>
            </a:lvl5pPr>
            <a:lvl6pPr marL="4560799" indent="0" algn="ctr">
              <a:buNone/>
              <a:defRPr sz="3192"/>
            </a:lvl6pPr>
            <a:lvl7pPr marL="5472958" indent="0" algn="ctr">
              <a:buNone/>
              <a:defRPr sz="3192"/>
            </a:lvl7pPr>
            <a:lvl8pPr marL="6385118" indent="0" algn="ctr">
              <a:buNone/>
              <a:defRPr sz="3192"/>
            </a:lvl8pPr>
            <a:lvl9pPr marL="7297278" indent="0" algn="ctr">
              <a:buNone/>
              <a:defRPr sz="3192"/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‹N°›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7" y="13665"/>
            <a:ext cx="3979515" cy="239861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BBF61E1-51F8-55E9-9326-B7AB3FEF77AE}"/>
              </a:ext>
            </a:extLst>
          </p:cNvPr>
          <p:cNvGrpSpPr/>
          <p:nvPr userDrawn="1"/>
        </p:nvGrpSpPr>
        <p:grpSpPr>
          <a:xfrm>
            <a:off x="563209" y="12212039"/>
            <a:ext cx="5407764" cy="1137999"/>
            <a:chOff x="563209" y="12212039"/>
            <a:chExt cx="5407764" cy="1137999"/>
          </a:xfrm>
        </p:grpSpPr>
        <p:pic>
          <p:nvPicPr>
            <p:cNvPr id="13" name="Picture 12" descr="A blue flag with yellow stars&#10;&#10;Description automatically generated">
              <a:extLst>
                <a:ext uri="{FF2B5EF4-FFF2-40B4-BE49-F238E27FC236}">
                  <a16:creationId xmlns:a16="http://schemas.microsoft.com/office/drawing/2014/main" id="{3359C5BF-7F17-C9C6-DCE3-25D4617B4A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209" y="12212039"/>
              <a:ext cx="1700065" cy="1133856"/>
            </a:xfrm>
            <a:prstGeom prst="rect">
              <a:avLst/>
            </a:prstGeom>
            <a:ln w="28575">
              <a:solidFill>
                <a:schemeClr val="bg1"/>
              </a:solidFill>
            </a:ln>
          </p:spPr>
        </p:pic>
        <p:pic>
          <p:nvPicPr>
            <p:cNvPr id="16" name="Picture 15" descr="A logo with text on it&#10;&#10;Description automatically generated">
              <a:extLst>
                <a:ext uri="{FF2B5EF4-FFF2-40B4-BE49-F238E27FC236}">
                  <a16:creationId xmlns:a16="http://schemas.microsoft.com/office/drawing/2014/main" id="{7B2FD024-4C7A-CFC1-0821-D012E5DCC2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8059" y="12216182"/>
              <a:ext cx="3242914" cy="11338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6892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2345887" cy="13716000"/>
          </a:xfrm>
          <a:prstGeom prst="rect">
            <a:avLst/>
          </a:prstGeom>
          <a:solidFill>
            <a:srgbClr val="1A53E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‹N°›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345887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9627118" cy="2568120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9627119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190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2345887" cy="13716000"/>
          </a:xfrm>
          <a:prstGeom prst="rect">
            <a:avLst/>
          </a:prstGeom>
          <a:solidFill>
            <a:srgbClr val="18B8A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‹N°›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345887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7863634" cy="2568120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7863635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9757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2345887" cy="13716000"/>
          </a:xfrm>
          <a:prstGeom prst="rect">
            <a:avLst/>
          </a:prstGeom>
          <a:solidFill>
            <a:srgbClr val="903F98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‹N°›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345887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7863634" cy="2568120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7863635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9777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2345887" cy="13716000"/>
          </a:xfrm>
          <a:prstGeom prst="rect">
            <a:avLst/>
          </a:prstGeom>
          <a:solidFill>
            <a:srgbClr val="FFCC0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‹N°›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345887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7863634" cy="2568120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7863635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4225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2345887" cy="1371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‹N°›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345887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7863634" cy="2568120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7863635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822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5218230" cy="13716000"/>
          </a:xfrm>
          <a:prstGeom prst="rect">
            <a:avLst/>
          </a:prstGeom>
          <a:solidFill>
            <a:srgbClr val="1A53E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‹N°›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5218229" y="0"/>
            <a:ext cx="9105446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1350737"/>
            <a:ext cx="7863634" cy="2568120"/>
          </a:xfrm>
        </p:spPr>
        <p:txBody>
          <a:bodyPr>
            <a:noAutofit/>
          </a:bodyPr>
          <a:lstStyle>
            <a:lvl1pPr>
              <a:defRPr sz="6600" b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4604657"/>
            <a:ext cx="5148942" cy="7749268"/>
          </a:xfrm>
        </p:spPr>
        <p:txBody>
          <a:bodyPr>
            <a:normAutofit/>
          </a:bodyPr>
          <a:lstStyle>
            <a:lvl1pPr marL="0" marR="0" indent="0" algn="l" defTabSz="1824319" rtl="0" eaLnBrk="1" fontAlgn="auto" latinLnBrk="0" hangingPunct="1">
              <a:lnSpc>
                <a:spcPct val="100000"/>
              </a:lnSpc>
              <a:spcBef>
                <a:spcPts val="199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600" b="1" i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marL="0" marR="0" lvl="0" indent="0" algn="l" defTabSz="1824319" rtl="0" eaLnBrk="1" fontAlgn="auto" latinLnBrk="0" hangingPunct="1">
              <a:lnSpc>
                <a:spcPct val="90000"/>
              </a:lnSpc>
              <a:spcBef>
                <a:spcPts val="199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Master text styles</a:t>
            </a:r>
          </a:p>
          <a:p>
            <a:pPr lvl="0"/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15200" y="4604657"/>
            <a:ext cx="6727370" cy="7749268"/>
          </a:xfrm>
        </p:spPr>
        <p:txBody>
          <a:bodyPr>
            <a:normAutofit/>
          </a:bodyPr>
          <a:lstStyle>
            <a:lvl1pPr marL="0" indent="0">
              <a:buNone/>
              <a:defRPr sz="4400" b="0" i="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2584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4056" y="-3342595"/>
            <a:ext cx="21450300" cy="7534275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2530752" y="3717471"/>
            <a:ext cx="10119697" cy="8791575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35286" y="1154794"/>
            <a:ext cx="17915163" cy="1803399"/>
          </a:xfrm>
        </p:spPr>
        <p:txBody>
          <a:bodyPr>
            <a:noAutofit/>
          </a:bodyPr>
          <a:lstStyle>
            <a:lvl1pPr>
              <a:defRPr sz="66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0"/>
          </p:nvPr>
        </p:nvSpPr>
        <p:spPr>
          <a:xfrm>
            <a:off x="1824653" y="3714750"/>
            <a:ext cx="10119697" cy="8791575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1926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4056" y="-3342595"/>
            <a:ext cx="21450300" cy="753427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35286" y="1154794"/>
            <a:ext cx="17915163" cy="1803399"/>
          </a:xfrm>
        </p:spPr>
        <p:txBody>
          <a:bodyPr>
            <a:noAutofit/>
          </a:bodyPr>
          <a:lstStyle>
            <a:lvl1pPr>
              <a:defRPr sz="66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3562350"/>
            <a:ext cx="6622661" cy="8791575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0"/>
          </p:nvPr>
        </p:nvSpPr>
        <p:spPr>
          <a:xfrm>
            <a:off x="8850037" y="3534066"/>
            <a:ext cx="6622661" cy="8791575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1"/>
          </p:nvPr>
        </p:nvSpPr>
        <p:spPr>
          <a:xfrm>
            <a:off x="16027788" y="3556627"/>
            <a:ext cx="6622661" cy="8791575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4561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4056" y="-3342595"/>
            <a:ext cx="21450300" cy="753427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35286" y="1154794"/>
            <a:ext cx="17915163" cy="1803399"/>
          </a:xfrm>
        </p:spPr>
        <p:txBody>
          <a:bodyPr>
            <a:noAutofit/>
          </a:bodyPr>
          <a:lstStyle>
            <a:lvl1pPr>
              <a:defRPr sz="66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6270171"/>
            <a:ext cx="9692433" cy="6083754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14"/>
          </p:nvPr>
        </p:nvSpPr>
        <p:spPr>
          <a:xfrm>
            <a:off x="1672252" y="3951451"/>
            <a:ext cx="9692433" cy="186152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5400" b="1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5"/>
          </p:nvPr>
        </p:nvSpPr>
        <p:spPr>
          <a:xfrm>
            <a:off x="12246430" y="6241887"/>
            <a:ext cx="10404020" cy="6083754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sz="half" idx="16"/>
          </p:nvPr>
        </p:nvSpPr>
        <p:spPr>
          <a:xfrm>
            <a:off x="12246429" y="3923167"/>
            <a:ext cx="10404020" cy="186152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5400" b="1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28730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9739811" y="0"/>
            <a:ext cx="4567822" cy="4567822"/>
          </a:xfrm>
          <a:ln>
            <a:noFill/>
          </a:ln>
        </p:spPr>
      </p:sp>
      <p:sp>
        <p:nvSpPr>
          <p:cNvPr id="2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5204073" y="4567821"/>
            <a:ext cx="4567822" cy="4605423"/>
          </a:xfrm>
          <a:ln>
            <a:noFill/>
          </a:ln>
        </p:spPr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1672252" y="730251"/>
            <a:ext cx="11875305" cy="1242928"/>
          </a:xfrm>
        </p:spPr>
        <p:txBody>
          <a:bodyPr>
            <a:noAutofit/>
          </a:bodyPr>
          <a:lstStyle>
            <a:lvl1pPr>
              <a:defRPr sz="6000" b="1">
                <a:solidFill>
                  <a:schemeClr val="accent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2358190"/>
            <a:ext cx="11875305" cy="999573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Rectangle 30"/>
          <p:cNvSpPr/>
          <p:nvPr userDrawn="1"/>
        </p:nvSpPr>
        <p:spPr>
          <a:xfrm>
            <a:off x="19779917" y="4567821"/>
            <a:ext cx="4567822" cy="4605423"/>
          </a:xfrm>
          <a:prstGeom prst="rect">
            <a:avLst/>
          </a:prstGeom>
          <a:solidFill>
            <a:srgbClr val="FFCC0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 userDrawn="1"/>
        </p:nvSpPr>
        <p:spPr>
          <a:xfrm>
            <a:off x="15188031" y="9173245"/>
            <a:ext cx="4591884" cy="4567822"/>
          </a:xfrm>
          <a:prstGeom prst="rect">
            <a:avLst/>
          </a:prstGeom>
          <a:solidFill>
            <a:srgbClr val="1A53E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 userDrawn="1"/>
        </p:nvSpPr>
        <p:spPr>
          <a:xfrm>
            <a:off x="15188031" y="13538"/>
            <a:ext cx="4575842" cy="4554283"/>
          </a:xfrm>
          <a:prstGeom prst="rect">
            <a:avLst/>
          </a:prstGeom>
          <a:solidFill>
            <a:srgbClr val="18B8A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 userDrawn="1"/>
        </p:nvSpPr>
        <p:spPr>
          <a:xfrm>
            <a:off x="19755853" y="9173245"/>
            <a:ext cx="4591885" cy="4567822"/>
          </a:xfrm>
          <a:prstGeom prst="rect">
            <a:avLst/>
          </a:prstGeom>
          <a:solidFill>
            <a:srgbClr val="00125C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Content Placeholder 2"/>
          <p:cNvSpPr>
            <a:spLocks noGrp="1"/>
          </p:cNvSpPr>
          <p:nvPr>
            <p:ph sz="half" idx="16"/>
          </p:nvPr>
        </p:nvSpPr>
        <p:spPr>
          <a:xfrm>
            <a:off x="15543097" y="508860"/>
            <a:ext cx="3857691" cy="3563639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Content Placeholder 2"/>
          <p:cNvSpPr>
            <a:spLocks noGrp="1"/>
          </p:cNvSpPr>
          <p:nvPr>
            <p:ph sz="half" idx="17"/>
          </p:nvPr>
        </p:nvSpPr>
        <p:spPr>
          <a:xfrm>
            <a:off x="20134982" y="5121370"/>
            <a:ext cx="3857691" cy="3563639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Content Placeholder 2"/>
          <p:cNvSpPr>
            <a:spLocks noGrp="1"/>
          </p:cNvSpPr>
          <p:nvPr>
            <p:ph sz="half" idx="18"/>
          </p:nvPr>
        </p:nvSpPr>
        <p:spPr>
          <a:xfrm>
            <a:off x="15543096" y="9675336"/>
            <a:ext cx="3857691" cy="3563639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0" name="Content Placeholder 2"/>
          <p:cNvSpPr>
            <a:spLocks noGrp="1"/>
          </p:cNvSpPr>
          <p:nvPr>
            <p:ph sz="half" idx="19"/>
          </p:nvPr>
        </p:nvSpPr>
        <p:spPr>
          <a:xfrm>
            <a:off x="20134982" y="9726793"/>
            <a:ext cx="3857691" cy="3563639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1366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892662">
            <a:off x="-4115749" y="-9047591"/>
            <a:ext cx="32555174" cy="358148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0460" y="2244726"/>
            <a:ext cx="18242756" cy="4775200"/>
          </a:xfrm>
        </p:spPr>
        <p:txBody>
          <a:bodyPr anchor="b">
            <a:normAutofit/>
          </a:bodyPr>
          <a:lstStyle>
            <a:lvl1pPr algn="ctr">
              <a:defRPr sz="9600" b="1">
                <a:solidFill>
                  <a:srgbClr val="FFCC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0460" y="7204076"/>
            <a:ext cx="18242756" cy="3311524"/>
          </a:xfrm>
        </p:spPr>
        <p:txBody>
          <a:bodyPr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2160" indent="0" algn="ctr">
              <a:buNone/>
              <a:defRPr sz="3990"/>
            </a:lvl2pPr>
            <a:lvl3pPr marL="1824319" indent="0" algn="ctr">
              <a:buNone/>
              <a:defRPr sz="3591"/>
            </a:lvl3pPr>
            <a:lvl4pPr marL="2736479" indent="0" algn="ctr">
              <a:buNone/>
              <a:defRPr sz="3192"/>
            </a:lvl4pPr>
            <a:lvl5pPr marL="3648639" indent="0" algn="ctr">
              <a:buNone/>
              <a:defRPr sz="3192"/>
            </a:lvl5pPr>
            <a:lvl6pPr marL="4560799" indent="0" algn="ctr">
              <a:buNone/>
              <a:defRPr sz="3192"/>
            </a:lvl6pPr>
            <a:lvl7pPr marL="5472958" indent="0" algn="ctr">
              <a:buNone/>
              <a:defRPr sz="3192"/>
            </a:lvl7pPr>
            <a:lvl8pPr marL="6385118" indent="0" algn="ctr">
              <a:buNone/>
              <a:defRPr sz="3192"/>
            </a:lvl8pPr>
            <a:lvl9pPr marL="7297278" indent="0" algn="ctr">
              <a:buNone/>
              <a:defRPr sz="3192"/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‹N°›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12DE3C-6768-3CA0-509B-B64EBED0D0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452" y="-11562"/>
            <a:ext cx="4028040" cy="2419573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356F69B-D105-EB73-398D-A52E42157941}"/>
              </a:ext>
            </a:extLst>
          </p:cNvPr>
          <p:cNvGrpSpPr/>
          <p:nvPr userDrawn="1"/>
        </p:nvGrpSpPr>
        <p:grpSpPr>
          <a:xfrm>
            <a:off x="563209" y="12212039"/>
            <a:ext cx="5407764" cy="1137999"/>
            <a:chOff x="563209" y="12212039"/>
            <a:chExt cx="5407764" cy="1137999"/>
          </a:xfrm>
        </p:grpSpPr>
        <p:pic>
          <p:nvPicPr>
            <p:cNvPr id="13" name="Picture 12" descr="A blue flag with yellow stars&#10;&#10;Description automatically generated">
              <a:extLst>
                <a:ext uri="{FF2B5EF4-FFF2-40B4-BE49-F238E27FC236}">
                  <a16:creationId xmlns:a16="http://schemas.microsoft.com/office/drawing/2014/main" id="{84741CD6-3664-B1D1-2969-51529F92A2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209" y="12212039"/>
              <a:ext cx="1700065" cy="1133856"/>
            </a:xfrm>
            <a:prstGeom prst="rect">
              <a:avLst/>
            </a:prstGeom>
            <a:ln w="28575">
              <a:solidFill>
                <a:schemeClr val="bg1"/>
              </a:solidFill>
            </a:ln>
          </p:spPr>
        </p:pic>
        <p:pic>
          <p:nvPicPr>
            <p:cNvPr id="21" name="Picture 20" descr="A logo with text on it&#10;&#10;Description automatically generated">
              <a:extLst>
                <a:ext uri="{FF2B5EF4-FFF2-40B4-BE49-F238E27FC236}">
                  <a16:creationId xmlns:a16="http://schemas.microsoft.com/office/drawing/2014/main" id="{197FAFA3-C330-12DC-930E-46B2E4F91E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8059" y="12216182"/>
              <a:ext cx="3242914" cy="11338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62706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7863634" cy="2568120"/>
          </a:xfrm>
        </p:spPr>
        <p:txBody>
          <a:bodyPr>
            <a:noAutofit/>
          </a:bodyPr>
          <a:lstStyle>
            <a:lvl1pPr>
              <a:defRPr sz="6000" b="1">
                <a:solidFill>
                  <a:schemeClr val="accent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7863635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7469852" y="6862177"/>
            <a:ext cx="6853823" cy="6853823"/>
          </a:xfrm>
        </p:spPr>
      </p:sp>
      <p:sp>
        <p:nvSpPr>
          <p:cNvPr id="1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0616029" y="12533"/>
            <a:ext cx="6853823" cy="6853823"/>
          </a:xfrm>
        </p:spPr>
      </p:sp>
      <p:sp>
        <p:nvSpPr>
          <p:cNvPr id="16" name="Rectangle 15"/>
          <p:cNvSpPr/>
          <p:nvPr userDrawn="1"/>
        </p:nvSpPr>
        <p:spPr>
          <a:xfrm>
            <a:off x="17469852" y="8355"/>
            <a:ext cx="6853823" cy="6862177"/>
          </a:xfrm>
          <a:prstGeom prst="rect">
            <a:avLst/>
          </a:prstGeom>
          <a:solidFill>
            <a:srgbClr val="1A53E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 userDrawn="1"/>
        </p:nvSpPr>
        <p:spPr>
          <a:xfrm>
            <a:off x="10616398" y="6860090"/>
            <a:ext cx="6853823" cy="6862177"/>
          </a:xfrm>
          <a:prstGeom prst="rect">
            <a:avLst/>
          </a:prstGeom>
          <a:solidFill>
            <a:srgbClr val="00125C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ontent Placeholder 2"/>
          <p:cNvSpPr>
            <a:spLocks noGrp="1"/>
          </p:cNvSpPr>
          <p:nvPr>
            <p:ph sz="half" idx="17"/>
          </p:nvPr>
        </p:nvSpPr>
        <p:spPr>
          <a:xfrm>
            <a:off x="18223070" y="716597"/>
            <a:ext cx="5388044" cy="5390289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18"/>
          </p:nvPr>
        </p:nvSpPr>
        <p:spPr>
          <a:xfrm>
            <a:off x="11348918" y="7734257"/>
            <a:ext cx="5388044" cy="5390289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00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1977788" y="1"/>
            <a:ext cx="12345887" cy="13716000"/>
          </a:xfrm>
          <a:prstGeom prst="rect">
            <a:avLst/>
          </a:prstGeom>
          <a:solidFill>
            <a:srgbClr val="1A53E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178595" y="12712701"/>
            <a:ext cx="5472827" cy="730250"/>
          </a:xfrm>
        </p:spPr>
        <p:txBody>
          <a:bodyPr/>
          <a:lstStyle/>
          <a:p>
            <a:fld id="{3D9A93CF-29B1-423F-8996-26EFEE32DDF9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781314" y="730251"/>
            <a:ext cx="8870108" cy="11709400"/>
          </a:xfrm>
        </p:spPr>
        <p:txBody>
          <a:bodyPr>
            <a:noAutofit/>
          </a:bodyPr>
          <a:lstStyle>
            <a:lvl1pPr>
              <a:defRPr sz="7200" b="1" i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60556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1977788" y="1"/>
            <a:ext cx="12345887" cy="13716000"/>
          </a:xfrm>
          <a:prstGeom prst="rect">
            <a:avLst/>
          </a:prstGeom>
          <a:solidFill>
            <a:srgbClr val="18B8A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178595" y="12712701"/>
            <a:ext cx="5472827" cy="730250"/>
          </a:xfrm>
        </p:spPr>
        <p:txBody>
          <a:bodyPr/>
          <a:lstStyle/>
          <a:p>
            <a:fld id="{3D9A93CF-29B1-423F-8996-26EFEE32DDF9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781314" y="730251"/>
            <a:ext cx="8870108" cy="11709400"/>
          </a:xfrm>
        </p:spPr>
        <p:txBody>
          <a:bodyPr>
            <a:noAutofit/>
          </a:bodyPr>
          <a:lstStyle>
            <a:lvl1pPr>
              <a:defRPr sz="7200" b="1" i="1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024480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9755853" y="0"/>
            <a:ext cx="4567822" cy="4567822"/>
          </a:xfrm>
          <a:ln>
            <a:noFill/>
          </a:ln>
        </p:spPr>
      </p:sp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9755853" y="4567822"/>
            <a:ext cx="4567822" cy="4567822"/>
          </a:xfrm>
        </p:spPr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9755853" y="9135644"/>
            <a:ext cx="4567822" cy="4567822"/>
          </a:xfrm>
          <a:ln>
            <a:noFill/>
          </a:ln>
        </p:spPr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5188031" y="12534"/>
            <a:ext cx="4567822" cy="4567822"/>
          </a:xfrm>
        </p:spPr>
      </p:sp>
      <p:sp>
        <p:nvSpPr>
          <p:cNvPr id="1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5188031" y="4580356"/>
            <a:ext cx="4567822" cy="4567822"/>
          </a:xfrm>
          <a:ln>
            <a:noFill/>
          </a:ln>
        </p:spPr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5188031" y="9148178"/>
            <a:ext cx="4567822" cy="4567822"/>
          </a:xfrm>
        </p:spPr>
      </p:sp>
    </p:spTree>
    <p:extLst>
      <p:ext uri="{BB962C8B-B14F-4D97-AF65-F5344CB8AC3E}">
        <p14:creationId xmlns:p14="http://schemas.microsoft.com/office/powerpoint/2010/main" val="638120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7469852" y="12533"/>
            <a:ext cx="6853823" cy="6853823"/>
          </a:xfrm>
        </p:spPr>
      </p:sp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7469852" y="6862177"/>
            <a:ext cx="6853823" cy="6853823"/>
          </a:xfrm>
        </p:spPr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0616029" y="12533"/>
            <a:ext cx="6853823" cy="6853823"/>
          </a:xfrm>
        </p:spPr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0616029" y="6862177"/>
            <a:ext cx="6853823" cy="6853823"/>
          </a:xfrm>
        </p:spPr>
      </p:sp>
    </p:spTree>
    <p:extLst>
      <p:ext uri="{BB962C8B-B14F-4D97-AF65-F5344CB8AC3E}">
        <p14:creationId xmlns:p14="http://schemas.microsoft.com/office/powerpoint/2010/main" val="3255077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2568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06630" y="730250"/>
            <a:ext cx="5244792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2253" y="730250"/>
            <a:ext cx="15430331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831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ly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196544" y="640567"/>
            <a:ext cx="22789302" cy="144145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AE92EAB6-E800-4824-9AA6-CF3265D22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8C747616-D15A-4B76-A750-E3C2CAEDF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01D67F9-3FD2-4133-A359-8B5B09878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0691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rgbClr val="903F98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17820" y="-340242"/>
            <a:ext cx="15925800" cy="12592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0460" y="2244726"/>
            <a:ext cx="18242756" cy="4775200"/>
          </a:xfrm>
        </p:spPr>
        <p:txBody>
          <a:bodyPr anchor="b">
            <a:normAutofit/>
          </a:bodyPr>
          <a:lstStyle>
            <a:lvl1pPr algn="ctr">
              <a:defRPr sz="9600" b="1">
                <a:solidFill>
                  <a:srgbClr val="FFCC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0460" y="7204076"/>
            <a:ext cx="18242756" cy="3311524"/>
          </a:xfrm>
        </p:spPr>
        <p:txBody>
          <a:bodyPr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2160" indent="0" algn="ctr">
              <a:buNone/>
              <a:defRPr sz="3990"/>
            </a:lvl2pPr>
            <a:lvl3pPr marL="1824319" indent="0" algn="ctr">
              <a:buNone/>
              <a:defRPr sz="3591"/>
            </a:lvl3pPr>
            <a:lvl4pPr marL="2736479" indent="0" algn="ctr">
              <a:buNone/>
              <a:defRPr sz="3192"/>
            </a:lvl4pPr>
            <a:lvl5pPr marL="3648639" indent="0" algn="ctr">
              <a:buNone/>
              <a:defRPr sz="3192"/>
            </a:lvl5pPr>
            <a:lvl6pPr marL="4560799" indent="0" algn="ctr">
              <a:buNone/>
              <a:defRPr sz="3192"/>
            </a:lvl6pPr>
            <a:lvl7pPr marL="5472958" indent="0" algn="ctr">
              <a:buNone/>
              <a:defRPr sz="3192"/>
            </a:lvl7pPr>
            <a:lvl8pPr marL="6385118" indent="0" algn="ctr">
              <a:buNone/>
              <a:defRPr sz="3192"/>
            </a:lvl8pPr>
            <a:lvl9pPr marL="7297278" indent="0" algn="ctr">
              <a:buNone/>
              <a:defRPr sz="3192"/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‹N°›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452" y="-11562"/>
            <a:ext cx="4028040" cy="241957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9AFAB72-578D-3697-9388-05C819FF1259}"/>
              </a:ext>
            </a:extLst>
          </p:cNvPr>
          <p:cNvGrpSpPr/>
          <p:nvPr userDrawn="1"/>
        </p:nvGrpSpPr>
        <p:grpSpPr>
          <a:xfrm>
            <a:off x="563209" y="12212039"/>
            <a:ext cx="5407764" cy="1137999"/>
            <a:chOff x="563209" y="12212039"/>
            <a:chExt cx="5407764" cy="1137999"/>
          </a:xfrm>
        </p:grpSpPr>
        <p:pic>
          <p:nvPicPr>
            <p:cNvPr id="9" name="Picture 8" descr="A blue flag with yellow stars&#10;&#10;Description automatically generated">
              <a:extLst>
                <a:ext uri="{FF2B5EF4-FFF2-40B4-BE49-F238E27FC236}">
                  <a16:creationId xmlns:a16="http://schemas.microsoft.com/office/drawing/2014/main" id="{12E620EF-6735-862D-B4D6-A3634AC494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209" y="12212039"/>
              <a:ext cx="1700065" cy="1133856"/>
            </a:xfrm>
            <a:prstGeom prst="rect">
              <a:avLst/>
            </a:prstGeom>
            <a:ln w="28575">
              <a:solidFill>
                <a:schemeClr val="bg1"/>
              </a:solidFill>
            </a:ln>
          </p:spPr>
        </p:pic>
        <p:pic>
          <p:nvPicPr>
            <p:cNvPr id="10" name="Picture 9" descr="A logo with text on it&#10;&#10;Description automatically generated">
              <a:extLst>
                <a:ext uri="{FF2B5EF4-FFF2-40B4-BE49-F238E27FC236}">
                  <a16:creationId xmlns:a16="http://schemas.microsoft.com/office/drawing/2014/main" id="{0420068C-A956-D270-86FA-91E6E4A5AB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8059" y="12216182"/>
              <a:ext cx="3242914" cy="11338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6796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75099">
            <a:off x="1240607" y="1817616"/>
            <a:ext cx="27532747" cy="194644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7952" y="-10873904"/>
            <a:ext cx="27532747" cy="194644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0460" y="2244726"/>
            <a:ext cx="18242756" cy="4775200"/>
          </a:xfrm>
        </p:spPr>
        <p:txBody>
          <a:bodyPr anchor="b">
            <a:normAutofit/>
          </a:bodyPr>
          <a:lstStyle>
            <a:lvl1pPr algn="ctr">
              <a:defRPr sz="9600" b="1">
                <a:solidFill>
                  <a:srgbClr val="0012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0460" y="7204076"/>
            <a:ext cx="18242756" cy="3311524"/>
          </a:xfrm>
        </p:spPr>
        <p:txBody>
          <a:bodyPr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2160" indent="0" algn="ctr">
              <a:buNone/>
              <a:defRPr sz="3990"/>
            </a:lvl2pPr>
            <a:lvl3pPr marL="1824319" indent="0" algn="ctr">
              <a:buNone/>
              <a:defRPr sz="3591"/>
            </a:lvl3pPr>
            <a:lvl4pPr marL="2736479" indent="0" algn="ctr">
              <a:buNone/>
              <a:defRPr sz="3192"/>
            </a:lvl4pPr>
            <a:lvl5pPr marL="3648639" indent="0" algn="ctr">
              <a:buNone/>
              <a:defRPr sz="3192"/>
            </a:lvl5pPr>
            <a:lvl6pPr marL="4560799" indent="0" algn="ctr">
              <a:buNone/>
              <a:defRPr sz="3192"/>
            </a:lvl6pPr>
            <a:lvl7pPr marL="5472958" indent="0" algn="ctr">
              <a:buNone/>
              <a:defRPr sz="3192"/>
            </a:lvl7pPr>
            <a:lvl8pPr marL="6385118" indent="0" algn="ctr">
              <a:buNone/>
              <a:defRPr sz="3192"/>
            </a:lvl8pPr>
            <a:lvl9pPr marL="7297278" indent="0" algn="ctr">
              <a:buNone/>
              <a:defRPr sz="3192"/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‹N°›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2" y="-11562"/>
            <a:ext cx="4028040" cy="241957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B812B03-78DF-8DE0-C5B2-BBADA7025853}"/>
              </a:ext>
            </a:extLst>
          </p:cNvPr>
          <p:cNvGrpSpPr/>
          <p:nvPr userDrawn="1"/>
        </p:nvGrpSpPr>
        <p:grpSpPr>
          <a:xfrm>
            <a:off x="563209" y="12212039"/>
            <a:ext cx="5407764" cy="1137999"/>
            <a:chOff x="563209" y="12212039"/>
            <a:chExt cx="5407764" cy="1137999"/>
          </a:xfrm>
        </p:grpSpPr>
        <p:pic>
          <p:nvPicPr>
            <p:cNvPr id="14" name="Picture 13" descr="A blue flag with yellow stars&#10;&#10;Description automatically generated">
              <a:extLst>
                <a:ext uri="{FF2B5EF4-FFF2-40B4-BE49-F238E27FC236}">
                  <a16:creationId xmlns:a16="http://schemas.microsoft.com/office/drawing/2014/main" id="{AAE6DD01-2920-06D0-4E35-0B3BB8AD4B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209" y="12212039"/>
              <a:ext cx="1700065" cy="1133856"/>
            </a:xfrm>
            <a:prstGeom prst="rect">
              <a:avLst/>
            </a:prstGeom>
            <a:ln w="28575">
              <a:solidFill>
                <a:schemeClr val="bg1"/>
              </a:solidFill>
            </a:ln>
          </p:spPr>
        </p:pic>
        <p:pic>
          <p:nvPicPr>
            <p:cNvPr id="15" name="Picture 14" descr="A logo with text on it&#10;&#10;Description automatically generated">
              <a:extLst>
                <a:ext uri="{FF2B5EF4-FFF2-40B4-BE49-F238E27FC236}">
                  <a16:creationId xmlns:a16="http://schemas.microsoft.com/office/drawing/2014/main" id="{917B6F1D-A87F-CCBE-4BF9-29AF7CA100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8059" y="12216182"/>
              <a:ext cx="3242914" cy="11338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9723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6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‹N°›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4018139" y="0"/>
            <a:ext cx="10305536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10337562" cy="4323012"/>
          </a:xfrm>
        </p:spPr>
        <p:txBody>
          <a:bodyPr>
            <a:noAutofit/>
          </a:bodyPr>
          <a:lstStyle>
            <a:lvl1pPr>
              <a:defRPr sz="9600" b="1">
                <a:solidFill>
                  <a:srgbClr val="18B8A6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5269832"/>
            <a:ext cx="10337562" cy="70840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60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0503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‹N°›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4018139" y="0"/>
            <a:ext cx="10305536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10337562" cy="4323012"/>
          </a:xfrm>
        </p:spPr>
        <p:txBody>
          <a:bodyPr>
            <a:noAutofit/>
          </a:bodyPr>
          <a:lstStyle>
            <a:lvl1pPr>
              <a:defRPr sz="96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5269832"/>
            <a:ext cx="10337562" cy="70840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60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6228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72253" y="8042707"/>
            <a:ext cx="10337562" cy="3298171"/>
          </a:xfrm>
        </p:spPr>
        <p:txBody>
          <a:bodyPr>
            <a:noAutofit/>
          </a:bodyPr>
          <a:lstStyle>
            <a:lvl1pPr>
              <a:defRPr sz="9600" b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730252"/>
            <a:ext cx="10337562" cy="708409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512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rgbClr val="FFCC0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72253" y="8042707"/>
            <a:ext cx="10337562" cy="3239193"/>
          </a:xfrm>
        </p:spPr>
        <p:txBody>
          <a:bodyPr>
            <a:noAutofit/>
          </a:bodyPr>
          <a:lstStyle>
            <a:lvl1pPr>
              <a:defRPr sz="96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730252"/>
            <a:ext cx="10337562" cy="708409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66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033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2345887" cy="13716000"/>
          </a:xfrm>
          <a:prstGeom prst="rect">
            <a:avLst/>
          </a:prstGeom>
          <a:solidFill>
            <a:srgbClr val="00125C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‹N°›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345887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9659776" cy="2568120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9659777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5068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2097917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2253" y="3651250"/>
            <a:ext cx="2097917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2253" y="12712701"/>
            <a:ext cx="547282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57218" y="12712701"/>
            <a:ext cx="820924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178595" y="12712701"/>
            <a:ext cx="547282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A93CF-29B1-423F-8996-26EFEE32DDF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73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10" r:id="rId5"/>
    <p:sldLayoutId id="2147483723" r:id="rId6"/>
    <p:sldLayoutId id="2147483711" r:id="rId7"/>
    <p:sldLayoutId id="2147483724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5" r:id="rId14"/>
    <p:sldLayoutId id="2147483732" r:id="rId15"/>
    <p:sldLayoutId id="2147483712" r:id="rId16"/>
    <p:sldLayoutId id="2147483725" r:id="rId17"/>
    <p:sldLayoutId id="2147483726" r:id="rId18"/>
    <p:sldLayoutId id="2147483713" r:id="rId19"/>
    <p:sldLayoutId id="2147483714" r:id="rId20"/>
    <p:sldLayoutId id="2147483715" r:id="rId21"/>
    <p:sldLayoutId id="2147483733" r:id="rId22"/>
    <p:sldLayoutId id="2147483716" r:id="rId23"/>
    <p:sldLayoutId id="2147483717" r:id="rId24"/>
    <p:sldLayoutId id="2147483718" r:id="rId25"/>
    <p:sldLayoutId id="2147483719" r:id="rId26"/>
    <p:sldLayoutId id="2147483806" r:id="rId27"/>
  </p:sldLayoutIdLst>
  <p:hf hdr="0" ftr="0" dt="0"/>
  <p:txStyles>
    <p:titleStyle>
      <a:lvl1pPr algn="l" defTabSz="1824319" rtl="0" eaLnBrk="1" latinLnBrk="0" hangingPunct="1">
        <a:lnSpc>
          <a:spcPct val="90000"/>
        </a:lnSpc>
        <a:spcBef>
          <a:spcPct val="0"/>
        </a:spcBef>
        <a:buNone/>
        <a:defRPr sz="87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080" indent="-456080" algn="l" defTabSz="1824319" rtl="0" eaLnBrk="1" latinLnBrk="0" hangingPunct="1">
        <a:lnSpc>
          <a:spcPct val="90000"/>
        </a:lnSpc>
        <a:spcBef>
          <a:spcPts val="1995"/>
        </a:spcBef>
        <a:buFont typeface="Arial" panose="020B0604020202020204" pitchFamily="34" charset="0"/>
        <a:buChar char="•"/>
        <a:defRPr sz="5586" kern="1200">
          <a:solidFill>
            <a:schemeClr val="tx1"/>
          </a:solidFill>
          <a:latin typeface="+mn-lt"/>
          <a:ea typeface="+mn-ea"/>
          <a:cs typeface="+mn-cs"/>
        </a:defRPr>
      </a:lvl1pPr>
      <a:lvl2pPr marL="1368240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4788" kern="1200">
          <a:solidFill>
            <a:schemeClr val="tx1"/>
          </a:solidFill>
          <a:latin typeface="+mn-lt"/>
          <a:ea typeface="+mn-ea"/>
          <a:cs typeface="+mn-cs"/>
        </a:defRPr>
      </a:lvl2pPr>
      <a:lvl3pPr marL="2280399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990" kern="1200">
          <a:solidFill>
            <a:schemeClr val="tx1"/>
          </a:solidFill>
          <a:latin typeface="+mn-lt"/>
          <a:ea typeface="+mn-ea"/>
          <a:cs typeface="+mn-cs"/>
        </a:defRPr>
      </a:lvl3pPr>
      <a:lvl4pPr marL="3192559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4pPr>
      <a:lvl5pPr marL="4104719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5pPr>
      <a:lvl6pPr marL="5016878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6pPr>
      <a:lvl7pPr marL="5929038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7pPr>
      <a:lvl8pPr marL="6841198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8pPr>
      <a:lvl9pPr marL="7753358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1pPr>
      <a:lvl2pPr marL="912160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2pPr>
      <a:lvl3pPr marL="1824319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3pPr>
      <a:lvl4pPr marL="2736479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4pPr>
      <a:lvl5pPr marL="3648639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5pPr>
      <a:lvl6pPr marL="4560799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6pPr>
      <a:lvl7pPr marL="5472958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7pPr>
      <a:lvl8pPr marL="6385118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8pPr>
      <a:lvl9pPr marL="7297278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www.itu.int/en/ITU-D/Environment/Pages/Toolbox/Green-data-center-guide.aspx" TargetMode="Externa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jpe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jpeg"/><Relationship Id="rId5" Type="http://schemas.openxmlformats.org/officeDocument/2006/relationships/image" Target="../media/image46.png"/><Relationship Id="rId15" Type="http://schemas.openxmlformats.org/officeDocument/2006/relationships/image" Target="../media/image56.sv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jpeg"/><Relationship Id="rId1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svg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diagramLayout" Target="../diagrams/layout3.xml"/><Relationship Id="rId7" Type="http://schemas.openxmlformats.org/officeDocument/2006/relationships/image" Target="../media/image2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28.sv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sv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3.png"/><Relationship Id="rId11" Type="http://schemas.openxmlformats.org/officeDocument/2006/relationships/image" Target="../media/image38.svg"/><Relationship Id="rId5" Type="http://schemas.openxmlformats.org/officeDocument/2006/relationships/image" Target="../media/image32.sv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1AD766B-9254-84A8-7B16-CAAA44A96B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Digital Investment Facility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49E1B18-2E78-D572-379A-C952F3145A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98877" y="7782202"/>
            <a:ext cx="18242756" cy="3311524"/>
          </a:xfrm>
        </p:spPr>
        <p:txBody>
          <a:bodyPr/>
          <a:lstStyle/>
          <a:p>
            <a:r>
              <a:rPr lang="en-GB" dirty="0"/>
              <a:t>Data Governance in Africa</a:t>
            </a:r>
          </a:p>
        </p:txBody>
      </p:sp>
    </p:spTree>
    <p:extLst>
      <p:ext uri="{BB962C8B-B14F-4D97-AF65-F5344CB8AC3E}">
        <p14:creationId xmlns:p14="http://schemas.microsoft.com/office/powerpoint/2010/main" val="2015597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78">
            <a:extLst>
              <a:ext uri="{FF2B5EF4-FFF2-40B4-BE49-F238E27FC236}">
                <a16:creationId xmlns:a16="http://schemas.microsoft.com/office/drawing/2014/main" id="{F67FB60E-6CC6-C17C-6DA2-D0F1B79D6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3870" y="1823161"/>
            <a:ext cx="18736666" cy="1803399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6"/>
                </a:solidFill>
              </a:rPr>
              <a:t>How do we work on incoming requests? </a:t>
            </a:r>
            <a:r>
              <a:rPr lang="en-US" dirty="0">
                <a:solidFill>
                  <a:schemeClr val="accent6"/>
                </a:solidFill>
              </a:rPr>
              <a:t>(I)</a:t>
            </a:r>
            <a:endParaRPr lang="en-GB" dirty="0">
              <a:solidFill>
                <a:schemeClr val="accent6"/>
              </a:solidFill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54B27EE-6AD5-19EA-CCD9-CCC69F4D7358}"/>
              </a:ext>
            </a:extLst>
          </p:cNvPr>
          <p:cNvGrpSpPr/>
          <p:nvPr/>
        </p:nvGrpSpPr>
        <p:grpSpPr>
          <a:xfrm>
            <a:off x="1719406" y="4056429"/>
            <a:ext cx="23011527" cy="2889294"/>
            <a:chOff x="979992" y="1987506"/>
            <a:chExt cx="11480655" cy="1441494"/>
          </a:xfrm>
          <a:noFill/>
        </p:grpSpPr>
        <p:sp>
          <p:nvSpPr>
            <p:cNvPr id="45" name="Flussdiagramm: Verbinder 7">
              <a:extLst>
                <a:ext uri="{FF2B5EF4-FFF2-40B4-BE49-F238E27FC236}">
                  <a16:creationId xmlns:a16="http://schemas.microsoft.com/office/drawing/2014/main" id="{E39F7416-6580-1424-CC07-DB10ABCB1C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9992" y="1989000"/>
              <a:ext cx="1442635" cy="1440000"/>
            </a:xfrm>
            <a:prstGeom prst="flowChartConnector">
              <a:avLst/>
            </a:prstGeom>
            <a:grpFill/>
            <a:ln w="101600">
              <a:solidFill>
                <a:srgbClr val="18B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>
                  <a:solidFill>
                    <a:srgbClr val="00125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Project Proposal</a:t>
              </a:r>
            </a:p>
          </p:txBody>
        </p:sp>
        <p:sp>
          <p:nvSpPr>
            <p:cNvPr id="46" name="Flussdiagramm: Verbinder 8">
              <a:extLst>
                <a:ext uri="{FF2B5EF4-FFF2-40B4-BE49-F238E27FC236}">
                  <a16:creationId xmlns:a16="http://schemas.microsoft.com/office/drawing/2014/main" id="{74B2B744-A870-74B1-F77E-0983B5021F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26755" y="1987506"/>
              <a:ext cx="1442635" cy="1440000"/>
            </a:xfrm>
            <a:prstGeom prst="flowChartConnector">
              <a:avLst/>
            </a:prstGeom>
            <a:grpFill/>
            <a:ln w="101600">
              <a:solidFill>
                <a:srgbClr val="18B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>
                  <a:solidFill>
                    <a:srgbClr val="00125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Request &amp; </a:t>
              </a:r>
              <a:r>
                <a:rPr lang="en-GB" sz="3200" err="1">
                  <a:solidFill>
                    <a:srgbClr val="00125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EoI</a:t>
              </a:r>
              <a:endParaRPr lang="en-GB" sz="3200">
                <a:solidFill>
                  <a:srgbClr val="0012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lussdiagramm: Verbinder 9">
              <a:extLst>
                <a:ext uri="{FF2B5EF4-FFF2-40B4-BE49-F238E27FC236}">
                  <a16:creationId xmlns:a16="http://schemas.microsoft.com/office/drawing/2014/main" id="{F4EE2D14-E6F8-83C0-CA96-8DD457E3D2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93194" y="1987506"/>
              <a:ext cx="1442635" cy="1440000"/>
            </a:xfrm>
            <a:prstGeom prst="flowChartConnector">
              <a:avLst/>
            </a:prstGeom>
            <a:grpFill/>
            <a:ln w="101600">
              <a:solidFill>
                <a:srgbClr val="18B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900" dirty="0">
                  <a:solidFill>
                    <a:srgbClr val="00125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Investment Dialogue</a:t>
              </a:r>
            </a:p>
          </p:txBody>
        </p:sp>
        <p:sp>
          <p:nvSpPr>
            <p:cNvPr id="48" name="Flussdiagramm: Verbinder 10">
              <a:extLst>
                <a:ext uri="{FF2B5EF4-FFF2-40B4-BE49-F238E27FC236}">
                  <a16:creationId xmlns:a16="http://schemas.microsoft.com/office/drawing/2014/main" id="{831C6330-5D48-0076-5F7E-0E80E4041D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21305" y="1987506"/>
              <a:ext cx="1442635" cy="1440000"/>
            </a:xfrm>
            <a:prstGeom prst="flowChartConnector">
              <a:avLst/>
            </a:prstGeom>
            <a:grpFill/>
            <a:ln w="101600">
              <a:solidFill>
                <a:srgbClr val="18B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>
                  <a:solidFill>
                    <a:srgbClr val="00125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 process launch</a:t>
              </a:r>
            </a:p>
          </p:txBody>
        </p:sp>
        <p:cxnSp>
          <p:nvCxnSpPr>
            <p:cNvPr id="49" name="Gerader Verbinder 29">
              <a:extLst>
                <a:ext uri="{FF2B5EF4-FFF2-40B4-BE49-F238E27FC236}">
                  <a16:creationId xmlns:a16="http://schemas.microsoft.com/office/drawing/2014/main" id="{D15F5A98-6205-8851-030F-461E70FE341D}"/>
                </a:ext>
              </a:extLst>
            </p:cNvPr>
            <p:cNvCxnSpPr>
              <a:cxnSpLocks/>
              <a:stCxn id="45" idx="6"/>
              <a:endCxn id="46" idx="2"/>
            </p:cNvCxnSpPr>
            <p:nvPr/>
          </p:nvCxnSpPr>
          <p:spPr>
            <a:xfrm flipV="1">
              <a:off x="2422627" y="2707506"/>
              <a:ext cx="1304128" cy="1494"/>
            </a:xfrm>
            <a:prstGeom prst="line">
              <a:avLst/>
            </a:prstGeom>
            <a:grpFill/>
            <a:ln w="50800">
              <a:solidFill>
                <a:srgbClr val="18B8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r Verbinder 30">
              <a:extLst>
                <a:ext uri="{FF2B5EF4-FFF2-40B4-BE49-F238E27FC236}">
                  <a16:creationId xmlns:a16="http://schemas.microsoft.com/office/drawing/2014/main" id="{63D8D493-4A2E-EA48-1877-885986BC21E0}"/>
                </a:ext>
              </a:extLst>
            </p:cNvPr>
            <p:cNvCxnSpPr>
              <a:cxnSpLocks/>
              <a:stCxn id="46" idx="6"/>
              <a:endCxn id="47" idx="2"/>
            </p:cNvCxnSpPr>
            <p:nvPr/>
          </p:nvCxnSpPr>
          <p:spPr>
            <a:xfrm>
              <a:off x="5169390" y="2707506"/>
              <a:ext cx="1323804" cy="0"/>
            </a:xfrm>
            <a:prstGeom prst="line">
              <a:avLst/>
            </a:prstGeom>
            <a:grpFill/>
            <a:ln w="50800">
              <a:solidFill>
                <a:srgbClr val="18B8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r Verbinder 31">
              <a:extLst>
                <a:ext uri="{FF2B5EF4-FFF2-40B4-BE49-F238E27FC236}">
                  <a16:creationId xmlns:a16="http://schemas.microsoft.com/office/drawing/2014/main" id="{5A329949-1657-8020-7AE2-8B8FC0F7C740}"/>
                </a:ext>
              </a:extLst>
            </p:cNvPr>
            <p:cNvCxnSpPr>
              <a:cxnSpLocks/>
              <a:stCxn id="47" idx="6"/>
              <a:endCxn id="48" idx="2"/>
            </p:cNvCxnSpPr>
            <p:nvPr/>
          </p:nvCxnSpPr>
          <p:spPr>
            <a:xfrm>
              <a:off x="7935829" y="2707506"/>
              <a:ext cx="1485476" cy="0"/>
            </a:xfrm>
            <a:prstGeom prst="line">
              <a:avLst/>
            </a:prstGeom>
            <a:grpFill/>
            <a:ln w="50800">
              <a:solidFill>
                <a:srgbClr val="18B8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r Verbinder 32">
              <a:extLst>
                <a:ext uri="{FF2B5EF4-FFF2-40B4-BE49-F238E27FC236}">
                  <a16:creationId xmlns:a16="http://schemas.microsoft.com/office/drawing/2014/main" id="{0DD14567-4CF6-7DAF-BCB9-34F461792879}"/>
                </a:ext>
              </a:extLst>
            </p:cNvPr>
            <p:cNvCxnSpPr>
              <a:cxnSpLocks/>
              <a:stCxn id="48" idx="6"/>
            </p:cNvCxnSpPr>
            <p:nvPr/>
          </p:nvCxnSpPr>
          <p:spPr>
            <a:xfrm>
              <a:off x="10863940" y="2707506"/>
              <a:ext cx="1596707" cy="0"/>
            </a:xfrm>
            <a:prstGeom prst="line">
              <a:avLst/>
            </a:prstGeom>
            <a:grpFill/>
            <a:ln w="50800">
              <a:solidFill>
                <a:srgbClr val="18B8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Gleichschenkliges Dreieck 33">
              <a:extLst>
                <a:ext uri="{FF2B5EF4-FFF2-40B4-BE49-F238E27FC236}">
                  <a16:creationId xmlns:a16="http://schemas.microsoft.com/office/drawing/2014/main" id="{9066DBC1-E8D6-422E-CC7F-72375875A260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755988" y="2646511"/>
              <a:ext cx="164406" cy="124056"/>
            </a:xfrm>
            <a:prstGeom prst="triangle">
              <a:avLst/>
            </a:prstGeom>
            <a:solidFill>
              <a:srgbClr val="18B8A6"/>
            </a:solidFill>
            <a:ln>
              <a:solidFill>
                <a:srgbClr val="18B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>
                <a:solidFill>
                  <a:srgbClr val="903F9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Gleichschenkliges Dreieck 34">
              <a:extLst>
                <a:ext uri="{FF2B5EF4-FFF2-40B4-BE49-F238E27FC236}">
                  <a16:creationId xmlns:a16="http://schemas.microsoft.com/office/drawing/2014/main" id="{1324F848-E44A-B748-8415-88340C852DF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998099" y="2646511"/>
              <a:ext cx="164406" cy="124056"/>
            </a:xfrm>
            <a:prstGeom prst="triangle">
              <a:avLst/>
            </a:prstGeom>
            <a:solidFill>
              <a:srgbClr val="18B8A6"/>
            </a:solidFill>
            <a:ln>
              <a:solidFill>
                <a:srgbClr val="18B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>
                <a:solidFill>
                  <a:srgbClr val="903F9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Gleichschenkliges Dreieck 36">
              <a:extLst>
                <a:ext uri="{FF2B5EF4-FFF2-40B4-BE49-F238E27FC236}">
                  <a16:creationId xmlns:a16="http://schemas.microsoft.com/office/drawing/2014/main" id="{6FE97179-4603-154E-ED49-959B16A09CF6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8508434" y="2646511"/>
              <a:ext cx="164406" cy="124056"/>
            </a:xfrm>
            <a:prstGeom prst="triangle">
              <a:avLst/>
            </a:prstGeom>
            <a:solidFill>
              <a:srgbClr val="18B8A6"/>
            </a:solidFill>
            <a:ln>
              <a:solidFill>
                <a:srgbClr val="18B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>
                <a:solidFill>
                  <a:srgbClr val="903F9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Gleichschenkliges Dreieck 37">
              <a:extLst>
                <a:ext uri="{FF2B5EF4-FFF2-40B4-BE49-F238E27FC236}">
                  <a16:creationId xmlns:a16="http://schemas.microsoft.com/office/drawing/2014/main" id="{B00CD095-C284-125F-3D0C-4AE931BB4EC4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1279548" y="2648371"/>
              <a:ext cx="164406" cy="124056"/>
            </a:xfrm>
            <a:prstGeom prst="triangle">
              <a:avLst/>
            </a:prstGeom>
            <a:solidFill>
              <a:srgbClr val="18B8A6"/>
            </a:solidFill>
            <a:ln>
              <a:solidFill>
                <a:srgbClr val="18B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>
                <a:solidFill>
                  <a:srgbClr val="903F9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2" name="Textfeld 18">
            <a:extLst>
              <a:ext uri="{FF2B5EF4-FFF2-40B4-BE49-F238E27FC236}">
                <a16:creationId xmlns:a16="http://schemas.microsoft.com/office/drawing/2014/main" id="{2806FCEE-2B2E-3F8D-A297-677CEA6C2330}"/>
              </a:ext>
            </a:extLst>
          </p:cNvPr>
          <p:cNvSpPr txBox="1"/>
          <p:nvPr/>
        </p:nvSpPr>
        <p:spPr>
          <a:xfrm>
            <a:off x="879196" y="7637679"/>
            <a:ext cx="4572000" cy="48457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1800"/>
              </a:spcAft>
            </a:pPr>
            <a:r>
              <a:rPr lang="en-GB" sz="3200" b="1" cap="small" dirty="0">
                <a:solidFill>
                  <a:srgbClr val="18B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Proposal</a:t>
            </a:r>
            <a:endParaRPr lang="en-GB" sz="2800" b="0" dirty="0">
              <a:solidFill>
                <a:srgbClr val="0012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 b="0" dirty="0">
              <a:solidFill>
                <a:srgbClr val="0012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b="0" dirty="0">
                <a:solidFill>
                  <a:srgbClr val="0012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project promoter, public authority or private company needs advice on how to develop a green and secure infrastructure project. This can come through liaison of Action’s donors or through direct request to the DIF team.</a:t>
            </a:r>
          </a:p>
        </p:txBody>
      </p:sp>
      <p:sp>
        <p:nvSpPr>
          <p:cNvPr id="83" name="Textfeld 23">
            <a:extLst>
              <a:ext uri="{FF2B5EF4-FFF2-40B4-BE49-F238E27FC236}">
                <a16:creationId xmlns:a16="http://schemas.microsoft.com/office/drawing/2014/main" id="{1607CB7B-99F7-477F-854D-223C7A6DD1A8}"/>
              </a:ext>
            </a:extLst>
          </p:cNvPr>
          <p:cNvSpPr txBox="1"/>
          <p:nvPr/>
        </p:nvSpPr>
        <p:spPr>
          <a:xfrm>
            <a:off x="6097448" y="7637679"/>
            <a:ext cx="5146575" cy="456046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>
              <a:spcAft>
                <a:spcPts val="1800"/>
              </a:spcAft>
            </a:pPr>
            <a:r>
              <a:rPr lang="en-GB" sz="3200" b="1" cap="small">
                <a:solidFill>
                  <a:srgbClr val="18B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 and Expression of Interest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algn="ctr"/>
            <a:r>
              <a:rPr lang="en-GB" sz="2800" b="0">
                <a:solidFill>
                  <a:srgbClr val="00125C"/>
                </a:solidFill>
                <a:latin typeface="Arial"/>
                <a:cs typeface="Arial"/>
              </a:rPr>
              <a:t>A formal request for project support is submitted to the DIF. In a first step, the DIF will host a consultation hour for preliminary assessment of eligibility of the Expression of Interest (EoI).</a:t>
            </a:r>
          </a:p>
        </p:txBody>
      </p:sp>
      <p:sp>
        <p:nvSpPr>
          <p:cNvPr id="84" name="Textfeld 24">
            <a:extLst>
              <a:ext uri="{FF2B5EF4-FFF2-40B4-BE49-F238E27FC236}">
                <a16:creationId xmlns:a16="http://schemas.microsoft.com/office/drawing/2014/main" id="{6D5CFA40-9C80-9337-EF8D-732CD5AAE64C}"/>
              </a:ext>
            </a:extLst>
          </p:cNvPr>
          <p:cNvSpPr txBox="1"/>
          <p:nvPr/>
        </p:nvSpPr>
        <p:spPr>
          <a:xfrm>
            <a:off x="11691990" y="7649783"/>
            <a:ext cx="5037132" cy="48731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1800"/>
              </a:spcAft>
            </a:pPr>
            <a:r>
              <a:rPr lang="en-GB" sz="3200" b="1" cap="small" dirty="0">
                <a:solidFill>
                  <a:srgbClr val="18B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 Dialogue</a:t>
            </a:r>
          </a:p>
          <a:p>
            <a:pPr algn="ctr"/>
            <a:endParaRPr lang="en-GB" sz="2800" b="0" dirty="0">
              <a:solidFill>
                <a:srgbClr val="0012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b="0" dirty="0">
                <a:solidFill>
                  <a:srgbClr val="0012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 staff and applicants present request to EDFIs, MDBs, INTPA. Investor(s) voice(s) opinion(s) / recommendation(s) for assessment of request, either: </a:t>
            </a:r>
            <a:r>
              <a:rPr lang="en-GB" sz="2800" b="0" i="1" dirty="0">
                <a:solidFill>
                  <a:srgbClr val="0012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go-ahead</a:t>
            </a:r>
            <a:r>
              <a:rPr lang="en-GB" sz="2800" b="0" dirty="0">
                <a:solidFill>
                  <a:srgbClr val="0012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b="0" i="1" dirty="0">
                <a:solidFill>
                  <a:srgbClr val="0012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 to pipeline </a:t>
            </a:r>
            <a:r>
              <a:rPr lang="en-GB" sz="2800" b="0" dirty="0">
                <a:solidFill>
                  <a:srgbClr val="0012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sz="2800" b="0" i="1" dirty="0">
                <a:solidFill>
                  <a:srgbClr val="0012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rejection</a:t>
            </a:r>
            <a:r>
              <a:rPr lang="en-GB" sz="2800" b="0" dirty="0">
                <a:solidFill>
                  <a:srgbClr val="0012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85" name="Textfeld 26">
            <a:extLst>
              <a:ext uri="{FF2B5EF4-FFF2-40B4-BE49-F238E27FC236}">
                <a16:creationId xmlns:a16="http://schemas.microsoft.com/office/drawing/2014/main" id="{7BB2D855-E617-5605-12D4-7722764CC95E}"/>
              </a:ext>
            </a:extLst>
          </p:cNvPr>
          <p:cNvSpPr txBox="1"/>
          <p:nvPr/>
        </p:nvSpPr>
        <p:spPr>
          <a:xfrm>
            <a:off x="17213870" y="7598197"/>
            <a:ext cx="5741749" cy="488525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>
              <a:spcAft>
                <a:spcPts val="1800"/>
              </a:spcAft>
            </a:pPr>
            <a:r>
              <a:rPr lang="en-GB" sz="3200" b="1" cap="small" dirty="0">
                <a:solidFill>
                  <a:srgbClr val="18B8A6"/>
                </a:solidFill>
                <a:latin typeface="Arial"/>
                <a:cs typeface="Arial"/>
              </a:rPr>
              <a:t>Technical Assistance Process Launch</a:t>
            </a:r>
          </a:p>
          <a:p>
            <a:pPr algn="ctr"/>
            <a:r>
              <a:rPr lang="en-GB" sz="2800" b="0" dirty="0">
                <a:solidFill>
                  <a:srgbClr val="0012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TA is requested and the request fulfils the DIF’s eligibility criteria, the DIF proceeds with internal approval  for technical resources and a budget will be allocated to the project. This consists of advisory on project design, pre-feasibility study, and support in financial structuring. A DIF advisor will act as sole focal point throughout the process.</a:t>
            </a:r>
          </a:p>
          <a:p>
            <a:pPr algn="ctr"/>
            <a:endParaRPr lang="en-GB" sz="2800" b="0" dirty="0">
              <a:solidFill>
                <a:srgbClr val="0012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76378CCD-D995-DCFD-00CB-799D835A3532}"/>
              </a:ext>
            </a:extLst>
          </p:cNvPr>
          <p:cNvSpPr txBox="1">
            <a:spLocks/>
          </p:cNvSpPr>
          <p:nvPr/>
        </p:nvSpPr>
        <p:spPr>
          <a:xfrm>
            <a:off x="23462827" y="13208852"/>
            <a:ext cx="670076" cy="35910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150"/>
              </a:spcAft>
              <a:buFontTx/>
              <a:buNone/>
              <a:defRPr sz="19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1150"/>
              </a:spcAft>
              <a:buFontTx/>
              <a:buNone/>
              <a:defRPr sz="17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288000" indent="-2880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115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950"/>
              </a:spcAft>
              <a:buFontTx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88000" indent="-2880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95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800"/>
              </a:spcAft>
              <a:buFontTx/>
              <a:buNone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88000" indent="-2880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24319">
              <a:spcAft>
                <a:spcPts val="2294"/>
              </a:spcAft>
            </a:pPr>
            <a:r>
              <a:rPr lang="en-US" sz="2394" b="0" dirty="0">
                <a:solidFill>
                  <a:srgbClr val="0A0050"/>
                </a:solidFill>
                <a:latin typeface="Arial" panose="020B0604020202020204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776552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8023B-B00A-EE15-9FF6-9B397FA0C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94DBCD55-CCDB-03CC-6F1B-405184AFA2CA}"/>
              </a:ext>
            </a:extLst>
          </p:cNvPr>
          <p:cNvGrpSpPr>
            <a:grpSpLocks noChangeAspect="1"/>
          </p:cNvGrpSpPr>
          <p:nvPr/>
        </p:nvGrpSpPr>
        <p:grpSpPr>
          <a:xfrm>
            <a:off x="92659" y="4369126"/>
            <a:ext cx="24368488" cy="2900677"/>
            <a:chOff x="1096704" y="1971633"/>
            <a:chExt cx="11641011" cy="1457367"/>
          </a:xfrm>
        </p:grpSpPr>
        <p:sp>
          <p:nvSpPr>
            <p:cNvPr id="3" name="Flussdiagramm: Verbinder 14">
              <a:extLst>
                <a:ext uri="{FF2B5EF4-FFF2-40B4-BE49-F238E27FC236}">
                  <a16:creationId xmlns:a16="http://schemas.microsoft.com/office/drawing/2014/main" id="{EF14335A-97CD-FE7E-7780-2A0336BC6211}"/>
                </a:ext>
              </a:extLst>
            </p:cNvPr>
            <p:cNvSpPr>
              <a:spLocks/>
            </p:cNvSpPr>
            <p:nvPr/>
          </p:nvSpPr>
          <p:spPr>
            <a:xfrm>
              <a:off x="5953494" y="1971633"/>
              <a:ext cx="1379000" cy="1440000"/>
            </a:xfrm>
            <a:prstGeom prst="flowChartConnector">
              <a:avLst/>
            </a:prstGeom>
            <a:noFill/>
            <a:ln w="101600">
              <a:solidFill>
                <a:srgbClr val="18B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720" rIns="0" bIns="45720" rtlCol="0" anchor="ctr"/>
            <a:lstStyle/>
            <a:p>
              <a:pPr algn="ctr"/>
              <a:r>
                <a:rPr lang="en-GB" sz="3200" dirty="0">
                  <a:solidFill>
                    <a:srgbClr val="00125C"/>
                  </a:solidFill>
                  <a:latin typeface="Arial"/>
                  <a:cs typeface="Arial"/>
                </a:rPr>
                <a:t>External Consulta-</a:t>
              </a:r>
              <a:r>
                <a:rPr lang="en-GB" sz="3200" dirty="0" err="1">
                  <a:solidFill>
                    <a:srgbClr val="00125C"/>
                  </a:solidFill>
                  <a:latin typeface="Arial"/>
                  <a:cs typeface="Arial"/>
                </a:rPr>
                <a:t>ncy</a:t>
              </a:r>
              <a:r>
                <a:rPr lang="en-GB" sz="3200" dirty="0">
                  <a:solidFill>
                    <a:srgbClr val="00125C"/>
                  </a:solidFill>
                  <a:latin typeface="Arial"/>
                  <a:cs typeface="Arial"/>
                </a:rPr>
                <a:t> </a:t>
              </a:r>
              <a:endParaRPr lang="en-GB" sz="3200" dirty="0">
                <a:latin typeface="Arial"/>
                <a:ea typeface="Calibri"/>
                <a:cs typeface="Calibri"/>
              </a:endParaRPr>
            </a:p>
          </p:txBody>
        </p:sp>
        <p:sp>
          <p:nvSpPr>
            <p:cNvPr id="4" name="Flussdiagramm: Verbinder 15">
              <a:extLst>
                <a:ext uri="{FF2B5EF4-FFF2-40B4-BE49-F238E27FC236}">
                  <a16:creationId xmlns:a16="http://schemas.microsoft.com/office/drawing/2014/main" id="{D6D9635F-F50B-FC40-42E5-A37CBFDE491B}"/>
                </a:ext>
              </a:extLst>
            </p:cNvPr>
            <p:cNvSpPr>
              <a:spLocks/>
            </p:cNvSpPr>
            <p:nvPr/>
          </p:nvSpPr>
          <p:spPr>
            <a:xfrm>
              <a:off x="8752854" y="1989000"/>
              <a:ext cx="1439639" cy="1440000"/>
            </a:xfrm>
            <a:prstGeom prst="flowChartConnector">
              <a:avLst/>
            </a:prstGeom>
            <a:noFill/>
            <a:ln w="101600">
              <a:solidFill>
                <a:srgbClr val="18B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720" rIns="91440" bIns="45720" rtlCol="0" anchor="ctr"/>
            <a:lstStyle/>
            <a:p>
              <a:pPr algn="ctr"/>
              <a:endParaRPr lang="en-GB" sz="2800" cap="small">
                <a:solidFill>
                  <a:srgbClr val="00125C"/>
                </a:solidFill>
                <a:latin typeface="Arial"/>
                <a:ea typeface="Calibri"/>
                <a:cs typeface="Arial"/>
              </a:endParaRPr>
            </a:p>
          </p:txBody>
        </p:sp>
        <p:cxnSp>
          <p:nvCxnSpPr>
            <p:cNvPr id="12" name="Gerader Verbinder 46">
              <a:extLst>
                <a:ext uri="{FF2B5EF4-FFF2-40B4-BE49-F238E27FC236}">
                  <a16:creationId xmlns:a16="http://schemas.microsoft.com/office/drawing/2014/main" id="{27FBB480-457C-F132-6023-BEA705417A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6704" y="2691633"/>
              <a:ext cx="4815292" cy="17367"/>
            </a:xfrm>
            <a:prstGeom prst="line">
              <a:avLst/>
            </a:prstGeom>
            <a:ln w="50800">
              <a:solidFill>
                <a:srgbClr val="18B8A6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r Verbinder 49">
              <a:extLst>
                <a:ext uri="{FF2B5EF4-FFF2-40B4-BE49-F238E27FC236}">
                  <a16:creationId xmlns:a16="http://schemas.microsoft.com/office/drawing/2014/main" id="{B98DB473-F733-08CB-E397-4F653F2A6C06}"/>
                </a:ext>
              </a:extLst>
            </p:cNvPr>
            <p:cNvCxnSpPr>
              <a:cxnSpLocks/>
              <a:stCxn id="3" idx="6"/>
              <a:endCxn id="4" idx="2"/>
            </p:cNvCxnSpPr>
            <p:nvPr/>
          </p:nvCxnSpPr>
          <p:spPr>
            <a:xfrm>
              <a:off x="7332494" y="2691633"/>
              <a:ext cx="1420359" cy="17367"/>
            </a:xfrm>
            <a:prstGeom prst="line">
              <a:avLst/>
            </a:prstGeom>
            <a:ln w="50800">
              <a:solidFill>
                <a:srgbClr val="18B8A6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r Verbinder 50">
              <a:extLst>
                <a:ext uri="{FF2B5EF4-FFF2-40B4-BE49-F238E27FC236}">
                  <a16:creationId xmlns:a16="http://schemas.microsoft.com/office/drawing/2014/main" id="{B9D317C8-6900-B9C9-F280-6FED9C83663D}"/>
                </a:ext>
              </a:extLst>
            </p:cNvPr>
            <p:cNvCxnSpPr>
              <a:cxnSpLocks/>
              <a:stCxn id="4" idx="6"/>
            </p:cNvCxnSpPr>
            <p:nvPr/>
          </p:nvCxnSpPr>
          <p:spPr>
            <a:xfrm flipV="1">
              <a:off x="10192489" y="2709000"/>
              <a:ext cx="2545226" cy="0"/>
            </a:xfrm>
            <a:prstGeom prst="line">
              <a:avLst/>
            </a:prstGeom>
            <a:ln w="50800">
              <a:solidFill>
                <a:srgbClr val="18B8A6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Gleichschenkliges Dreieck 52">
              <a:extLst>
                <a:ext uri="{FF2B5EF4-FFF2-40B4-BE49-F238E27FC236}">
                  <a16:creationId xmlns:a16="http://schemas.microsoft.com/office/drawing/2014/main" id="{8E48C77D-DE86-D42D-B8FC-0CBAE347F48D}"/>
                </a:ext>
              </a:extLst>
            </p:cNvPr>
            <p:cNvSpPr/>
            <p:nvPr/>
          </p:nvSpPr>
          <p:spPr>
            <a:xfrm rot="5400000">
              <a:off x="7912949" y="2629605"/>
              <a:ext cx="164406" cy="124056"/>
            </a:xfrm>
            <a:prstGeom prst="triangle">
              <a:avLst/>
            </a:prstGeom>
            <a:solidFill>
              <a:srgbClr val="18B8A6"/>
            </a:solidFill>
            <a:ln>
              <a:solidFill>
                <a:srgbClr val="18B8A6">
                  <a:alpha val="74902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u="sng">
                <a:solidFill>
                  <a:srgbClr val="0012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Gleichschenkliges Dreieck 53">
              <a:extLst>
                <a:ext uri="{FF2B5EF4-FFF2-40B4-BE49-F238E27FC236}">
                  <a16:creationId xmlns:a16="http://schemas.microsoft.com/office/drawing/2014/main" id="{B5172017-F13D-7EB4-1223-2C825C9A8F66}"/>
                </a:ext>
              </a:extLst>
            </p:cNvPr>
            <p:cNvSpPr/>
            <p:nvPr/>
          </p:nvSpPr>
          <p:spPr>
            <a:xfrm rot="5400000">
              <a:off x="5273022" y="2634710"/>
              <a:ext cx="164406" cy="124056"/>
            </a:xfrm>
            <a:prstGeom prst="triangle">
              <a:avLst/>
            </a:prstGeom>
            <a:solidFill>
              <a:srgbClr val="18B8A6"/>
            </a:solidFill>
            <a:ln>
              <a:solidFill>
                <a:srgbClr val="18B8A6">
                  <a:alpha val="74902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u="sng">
                <a:solidFill>
                  <a:srgbClr val="0012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Gleichschenkliges Dreieck 54">
              <a:extLst>
                <a:ext uri="{FF2B5EF4-FFF2-40B4-BE49-F238E27FC236}">
                  <a16:creationId xmlns:a16="http://schemas.microsoft.com/office/drawing/2014/main" id="{7B8A0E34-4C4A-E98F-04A3-47EC0908FD60}"/>
                </a:ext>
              </a:extLst>
            </p:cNvPr>
            <p:cNvSpPr/>
            <p:nvPr/>
          </p:nvSpPr>
          <p:spPr>
            <a:xfrm rot="5400000">
              <a:off x="2557657" y="2646972"/>
              <a:ext cx="164406" cy="124056"/>
            </a:xfrm>
            <a:prstGeom prst="triangle">
              <a:avLst/>
            </a:prstGeom>
            <a:solidFill>
              <a:srgbClr val="18B8A6"/>
            </a:solidFill>
            <a:ln>
              <a:solidFill>
                <a:srgbClr val="18B8A6">
                  <a:alpha val="74902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u="sng">
                <a:solidFill>
                  <a:srgbClr val="0012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feld 36">
              <a:extLst>
                <a:ext uri="{FF2B5EF4-FFF2-40B4-BE49-F238E27FC236}">
                  <a16:creationId xmlns:a16="http://schemas.microsoft.com/office/drawing/2014/main" id="{28E34070-ECF7-7627-E3C2-E603C62EBDB8}"/>
                </a:ext>
              </a:extLst>
            </p:cNvPr>
            <p:cNvSpPr txBox="1"/>
            <p:nvPr/>
          </p:nvSpPr>
          <p:spPr>
            <a:xfrm>
              <a:off x="10581605" y="2473585"/>
              <a:ext cx="1030784" cy="21804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r>
                <a:rPr lang="en-GB" sz="3200" b="1" dirty="0">
                  <a:solidFill>
                    <a:srgbClr val="00125C"/>
                  </a:solidFill>
                  <a:latin typeface="Arial"/>
                  <a:cs typeface="Arial"/>
                </a:rPr>
                <a:t>Handover</a:t>
              </a:r>
            </a:p>
          </p:txBody>
        </p:sp>
      </p:grpSp>
      <p:sp>
        <p:nvSpPr>
          <p:cNvPr id="22" name="Textfeld 26">
            <a:extLst>
              <a:ext uri="{FF2B5EF4-FFF2-40B4-BE49-F238E27FC236}">
                <a16:creationId xmlns:a16="http://schemas.microsoft.com/office/drawing/2014/main" id="{6847CA22-B5C1-8D2D-CF48-9A99DA737DB8}"/>
              </a:ext>
            </a:extLst>
          </p:cNvPr>
          <p:cNvSpPr txBox="1"/>
          <p:nvPr/>
        </p:nvSpPr>
        <p:spPr>
          <a:xfrm>
            <a:off x="4189000" y="8111296"/>
            <a:ext cx="4609939" cy="458121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>
              <a:spcAft>
                <a:spcPts val="1800"/>
              </a:spcAft>
            </a:pPr>
            <a:r>
              <a:rPr lang="en-GB" sz="3200" b="1" cap="small" dirty="0">
                <a:solidFill>
                  <a:srgbClr val="18B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Agreement</a:t>
            </a:r>
          </a:p>
          <a:p>
            <a:pPr algn="ctr"/>
            <a:endParaRPr lang="en-US" sz="2800" b="0" dirty="0">
              <a:solidFill>
                <a:srgbClr val="0012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solidFill>
                  <a:srgbClr val="0012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 Advisor in coordination with lead investors and donors provide the terms of reference and an </a:t>
            </a:r>
            <a:r>
              <a:rPr lang="en-US" sz="2800" b="0" dirty="0">
                <a:solidFill>
                  <a:srgbClr val="0012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agreement is signed between the DIF</a:t>
            </a:r>
          </a:p>
          <a:p>
            <a:pPr algn="ctr"/>
            <a:r>
              <a:rPr lang="en-US" sz="2800" b="0" dirty="0">
                <a:solidFill>
                  <a:srgbClr val="0012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project promoter.</a:t>
            </a:r>
          </a:p>
        </p:txBody>
      </p:sp>
      <p:sp>
        <p:nvSpPr>
          <p:cNvPr id="23" name="Textfeld 29">
            <a:extLst>
              <a:ext uri="{FF2B5EF4-FFF2-40B4-BE49-F238E27FC236}">
                <a16:creationId xmlns:a16="http://schemas.microsoft.com/office/drawing/2014/main" id="{BB7C9526-E610-CAE5-AA81-FE3E8B2FEA06}"/>
              </a:ext>
            </a:extLst>
          </p:cNvPr>
          <p:cNvSpPr txBox="1"/>
          <p:nvPr/>
        </p:nvSpPr>
        <p:spPr>
          <a:xfrm>
            <a:off x="9682113" y="8111296"/>
            <a:ext cx="4041526" cy="319196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>
              <a:spcAft>
                <a:spcPts val="1800"/>
              </a:spcAft>
            </a:pPr>
            <a:r>
              <a:rPr lang="en-GB" sz="3200" b="1" cap="small" dirty="0">
                <a:solidFill>
                  <a:srgbClr val="18B8A6"/>
                </a:solidFill>
                <a:latin typeface="Arial"/>
                <a:cs typeface="Arial"/>
              </a:rPr>
              <a:t>External Consultancy</a:t>
            </a:r>
            <a:endParaRPr lang="en-GB" sz="3200" b="1" cap="small" dirty="0">
              <a:solidFill>
                <a:srgbClr val="18B8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>
                <a:solidFill>
                  <a:srgbClr val="0012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en-GB" sz="2800" b="0" dirty="0">
                <a:solidFill>
                  <a:srgbClr val="0012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the assignment needs, external consultants can be provided by the DIF, if necessary.</a:t>
            </a:r>
          </a:p>
        </p:txBody>
      </p:sp>
      <p:sp>
        <p:nvSpPr>
          <p:cNvPr id="24" name="Textfeld 39">
            <a:extLst>
              <a:ext uri="{FF2B5EF4-FFF2-40B4-BE49-F238E27FC236}">
                <a16:creationId xmlns:a16="http://schemas.microsoft.com/office/drawing/2014/main" id="{D4048D12-FB0F-F8CA-3B25-8B604D0D028F}"/>
              </a:ext>
            </a:extLst>
          </p:cNvPr>
          <p:cNvSpPr txBox="1"/>
          <p:nvPr/>
        </p:nvSpPr>
        <p:spPr>
          <a:xfrm>
            <a:off x="15049385" y="8145862"/>
            <a:ext cx="5153891" cy="553557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>
              <a:spcAft>
                <a:spcPts val="1800"/>
              </a:spcAft>
            </a:pPr>
            <a:r>
              <a:rPr lang="en-GB" sz="3200" b="1" cap="small" dirty="0">
                <a:solidFill>
                  <a:srgbClr val="18B8A6"/>
                </a:solidFill>
                <a:latin typeface="Arial"/>
                <a:cs typeface="Arial"/>
              </a:rPr>
              <a:t>Delivery and Monitoring</a:t>
            </a:r>
            <a:endParaRPr lang="en-GB" sz="3200" b="1" cap="small" dirty="0">
              <a:solidFill>
                <a:srgbClr val="18B8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endParaRPr lang="en-GB" sz="2800" b="0" dirty="0">
              <a:solidFill>
                <a:srgbClr val="0012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GB" sz="2800" b="0" dirty="0">
                <a:solidFill>
                  <a:srgbClr val="0012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 outputs for the TA delivery are checked by the DIF, promoters and lead investor(s). The DIF facilitates the hand-over of project proposal to lead investor(s) and wraps up assignment successfully. The DIF hands over the evaluated proposal to the lead investor(s’) pipeline.</a:t>
            </a:r>
          </a:p>
        </p:txBody>
      </p:sp>
      <p:sp>
        <p:nvSpPr>
          <p:cNvPr id="51" name="Textfeld 32">
            <a:extLst>
              <a:ext uri="{FF2B5EF4-FFF2-40B4-BE49-F238E27FC236}">
                <a16:creationId xmlns:a16="http://schemas.microsoft.com/office/drawing/2014/main" id="{A82D6B6C-B2D0-6AD9-0124-D063D5590DF4}"/>
              </a:ext>
            </a:extLst>
          </p:cNvPr>
          <p:cNvSpPr txBox="1"/>
          <p:nvPr/>
        </p:nvSpPr>
        <p:spPr>
          <a:xfrm>
            <a:off x="4837970" y="1205480"/>
            <a:ext cx="1656000" cy="37841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4400">
              <a:lnSpc>
                <a:spcPct val="114000"/>
              </a:lnSpc>
              <a:spcAft>
                <a:spcPts val="1150"/>
              </a:spcAft>
            </a:pPr>
            <a:endParaRPr lang="en-GB" sz="10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52" name="Textfeld 33">
            <a:extLst>
              <a:ext uri="{FF2B5EF4-FFF2-40B4-BE49-F238E27FC236}">
                <a16:creationId xmlns:a16="http://schemas.microsoft.com/office/drawing/2014/main" id="{DDE517E1-C03B-CB2D-F3DC-0B4DD71EBCF6}"/>
              </a:ext>
            </a:extLst>
          </p:cNvPr>
          <p:cNvSpPr txBox="1"/>
          <p:nvPr/>
        </p:nvSpPr>
        <p:spPr>
          <a:xfrm>
            <a:off x="4837970" y="963116"/>
            <a:ext cx="1296000" cy="2133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4400">
              <a:lnSpc>
                <a:spcPct val="114000"/>
              </a:lnSpc>
              <a:spcAft>
                <a:spcPts val="1150"/>
              </a:spcAft>
            </a:pPr>
            <a:r>
              <a:rPr lang="en-GB" sz="1000">
                <a:solidFill>
                  <a:prstClr val="white"/>
                </a:solidFill>
                <a:latin typeface="Arial" panose="020B0604020202020204"/>
              </a:rPr>
              <a:t>HAUS or GIZ signs</a:t>
            </a:r>
          </a:p>
        </p:txBody>
      </p:sp>
      <p:sp>
        <p:nvSpPr>
          <p:cNvPr id="68" name="Textfeld 36">
            <a:extLst>
              <a:ext uri="{FF2B5EF4-FFF2-40B4-BE49-F238E27FC236}">
                <a16:creationId xmlns:a16="http://schemas.microsoft.com/office/drawing/2014/main" id="{72F47523-5DE9-3619-8658-DF3CCF8A6125}"/>
              </a:ext>
            </a:extLst>
          </p:cNvPr>
          <p:cNvSpPr txBox="1"/>
          <p:nvPr/>
        </p:nvSpPr>
        <p:spPr>
          <a:xfrm>
            <a:off x="11181620" y="2454151"/>
            <a:ext cx="720000" cy="25483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4400">
              <a:lnSpc>
                <a:spcPct val="114000"/>
              </a:lnSpc>
              <a:spcAft>
                <a:spcPts val="1150"/>
              </a:spcAft>
            </a:pPr>
            <a:r>
              <a:rPr lang="en-GB" sz="1000">
                <a:solidFill>
                  <a:prstClr val="white"/>
                </a:solidFill>
                <a:latin typeface="Arial" panose="020B0604020202020204"/>
              </a:rPr>
              <a:t>Hand-over</a:t>
            </a:r>
          </a:p>
        </p:txBody>
      </p:sp>
      <p:sp>
        <p:nvSpPr>
          <p:cNvPr id="146" name="Flussdiagramm: Verbinder 13">
            <a:extLst>
              <a:ext uri="{FF2B5EF4-FFF2-40B4-BE49-F238E27FC236}">
                <a16:creationId xmlns:a16="http://schemas.microsoft.com/office/drawing/2014/main" id="{4E959C7B-6E5F-AA9B-BEDE-395D372912B4}"/>
              </a:ext>
            </a:extLst>
          </p:cNvPr>
          <p:cNvSpPr>
            <a:spLocks/>
          </p:cNvSpPr>
          <p:nvPr/>
        </p:nvSpPr>
        <p:spPr>
          <a:xfrm>
            <a:off x="5163798" y="4356883"/>
            <a:ext cx="2889504" cy="2890225"/>
          </a:xfrm>
          <a:prstGeom prst="flowChartConnector">
            <a:avLst/>
          </a:prstGeom>
          <a:solidFill>
            <a:schemeClr val="bg1"/>
          </a:solidFill>
          <a:ln w="101600">
            <a:solidFill>
              <a:srgbClr val="18B8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200" dirty="0">
                <a:solidFill>
                  <a:srgbClr val="00125C"/>
                </a:solidFill>
                <a:latin typeface="Arial"/>
                <a:cs typeface="Arial"/>
              </a:rPr>
              <a:t>Service </a:t>
            </a:r>
            <a:r>
              <a:rPr lang="en-GB" sz="3200" dirty="0" err="1">
                <a:solidFill>
                  <a:srgbClr val="00125C"/>
                </a:solidFill>
                <a:latin typeface="Arial"/>
                <a:cs typeface="Arial"/>
              </a:rPr>
              <a:t>Agreem-ent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7" name="Title 78">
            <a:extLst>
              <a:ext uri="{FF2B5EF4-FFF2-40B4-BE49-F238E27FC236}">
                <a16:creationId xmlns:a16="http://schemas.microsoft.com/office/drawing/2014/main" id="{B427245F-AA8A-2AF1-CE37-745AE2B5CCDD}"/>
              </a:ext>
            </a:extLst>
          </p:cNvPr>
          <p:cNvSpPr txBox="1">
            <a:spLocks/>
          </p:cNvSpPr>
          <p:nvPr/>
        </p:nvSpPr>
        <p:spPr>
          <a:xfrm>
            <a:off x="2745026" y="1798756"/>
            <a:ext cx="19360439" cy="1803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82431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kern="1200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>
                <a:solidFill>
                  <a:schemeClr val="accent6"/>
                </a:solidFill>
              </a:rPr>
              <a:t>How do we work on incoming requests? </a:t>
            </a:r>
            <a:r>
              <a:rPr lang="en-US" dirty="0">
                <a:solidFill>
                  <a:schemeClr val="accent6"/>
                </a:solidFill>
              </a:rPr>
              <a:t>(II)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9D4C71-9336-641F-B455-5A14D189F19A}"/>
              </a:ext>
            </a:extLst>
          </p:cNvPr>
          <p:cNvSpPr txBox="1"/>
          <p:nvPr/>
        </p:nvSpPr>
        <p:spPr>
          <a:xfrm>
            <a:off x="16254731" y="5279751"/>
            <a:ext cx="2743200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200" dirty="0">
                <a:solidFill>
                  <a:srgbClr val="00125C"/>
                </a:solidFill>
                <a:latin typeface="Arial"/>
                <a:cs typeface="Arial"/>
              </a:rPr>
              <a:t>Delivery and Monitoring</a:t>
            </a:r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3032F4A1-4380-D8E6-2C69-57DE8181C946}"/>
              </a:ext>
            </a:extLst>
          </p:cNvPr>
          <p:cNvSpPr txBox="1">
            <a:spLocks/>
          </p:cNvSpPr>
          <p:nvPr/>
        </p:nvSpPr>
        <p:spPr>
          <a:xfrm>
            <a:off x="23191412" y="12980933"/>
            <a:ext cx="670076" cy="35910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150"/>
              </a:spcAft>
              <a:buFontTx/>
              <a:buNone/>
              <a:defRPr sz="19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1150"/>
              </a:spcAft>
              <a:buFontTx/>
              <a:buNone/>
              <a:defRPr sz="17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288000" indent="-2880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115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950"/>
              </a:spcAft>
              <a:buFontTx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88000" indent="-2880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95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800"/>
              </a:spcAft>
              <a:buFontTx/>
              <a:buNone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88000" indent="-2880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24319">
              <a:spcAft>
                <a:spcPts val="2294"/>
              </a:spcAft>
            </a:pPr>
            <a:r>
              <a:rPr lang="en-US" sz="2394" b="0" dirty="0">
                <a:solidFill>
                  <a:srgbClr val="0A0050"/>
                </a:solidFill>
                <a:latin typeface="Arial" panose="020B0604020202020204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72849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hteck 61">
            <a:extLst>
              <a:ext uri="{FF2B5EF4-FFF2-40B4-BE49-F238E27FC236}">
                <a16:creationId xmlns:a16="http://schemas.microsoft.com/office/drawing/2014/main" id="{679D958B-EF6C-C0EB-BAAC-9F128550ECAB}"/>
              </a:ext>
            </a:extLst>
          </p:cNvPr>
          <p:cNvSpPr/>
          <p:nvPr/>
        </p:nvSpPr>
        <p:spPr>
          <a:xfrm>
            <a:off x="11819496" y="9010"/>
            <a:ext cx="13456612" cy="14057679"/>
          </a:xfrm>
          <a:prstGeom prst="rect">
            <a:avLst/>
          </a:prstGeom>
          <a:solidFill>
            <a:srgbClr val="00125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F169F3-F3CF-E115-E768-594F53FCE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9043" y="2785352"/>
            <a:ext cx="10789362" cy="3760534"/>
          </a:xfrm>
          <a:solidFill>
            <a:srgbClr val="00125C"/>
          </a:solidFill>
        </p:spPr>
        <p:txBody>
          <a:bodyPr/>
          <a:lstStyle/>
          <a:p>
            <a:pPr algn="ctr"/>
            <a:r>
              <a:rPr lang="en-US" sz="6000" i="0" dirty="0">
                <a:solidFill>
                  <a:srgbClr val="FFFFFF"/>
                </a:solidFill>
                <a:ea typeface="Noto Sans"/>
              </a:rPr>
              <a:t>The DIF service provision covers </a:t>
            </a:r>
            <a:r>
              <a:rPr lang="en-US" sz="6000" i="0" dirty="0">
                <a:solidFill>
                  <a:srgbClr val="18B8A6"/>
                </a:solidFill>
                <a:ea typeface="Noto Sans"/>
              </a:rPr>
              <a:t>Sub-Saharan Africa</a:t>
            </a:r>
            <a:br>
              <a:rPr lang="en-US" sz="4800" b="0" i="0" dirty="0"/>
            </a:br>
            <a:br>
              <a:rPr lang="en-US" sz="4000" b="0" i="0" dirty="0"/>
            </a:br>
            <a:br>
              <a:rPr lang="en-US" sz="4000" b="0" i="0" dirty="0"/>
            </a:br>
            <a:br>
              <a:rPr lang="en-US" sz="4000" b="0" i="0" dirty="0"/>
            </a:br>
            <a:br>
              <a:rPr lang="en-US" sz="4000" b="0" i="0" dirty="0"/>
            </a:br>
            <a:r>
              <a:rPr lang="en-GB" sz="40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DIF service provision will cover Sub-Saharan Africa, in line with DIF donors’ partner countries in the regions as well as in line with the rest of the Action (in total 49).</a:t>
            </a:r>
            <a:endParaRPr lang="en-GB" sz="6600" b="0" i="0" dirty="0">
              <a:solidFill>
                <a:schemeClr val="bg1"/>
              </a:solidFill>
              <a:latin typeface="Arial"/>
              <a:ea typeface="Noto Sans"/>
              <a:cs typeface="Arial"/>
            </a:endParaRPr>
          </a:p>
        </p:txBody>
      </p:sp>
      <p:grpSp>
        <p:nvGrpSpPr>
          <p:cNvPr id="4" name="Gruppieren 313">
            <a:extLst>
              <a:ext uri="{FF2B5EF4-FFF2-40B4-BE49-F238E27FC236}">
                <a16:creationId xmlns:a16="http://schemas.microsoft.com/office/drawing/2014/main" id="{4455C5AC-249E-C3E4-7D51-EAD35EF1D01B}"/>
              </a:ext>
            </a:extLst>
          </p:cNvPr>
          <p:cNvGrpSpPr>
            <a:grpSpLocks noChangeAspect="1"/>
          </p:cNvGrpSpPr>
          <p:nvPr/>
        </p:nvGrpSpPr>
        <p:grpSpPr>
          <a:xfrm>
            <a:off x="1716834" y="3050905"/>
            <a:ext cx="8428366" cy="9388746"/>
            <a:chOff x="5229850" y="2990455"/>
            <a:chExt cx="2084056" cy="2522088"/>
          </a:xfrm>
          <a:solidFill>
            <a:srgbClr val="FDC400">
              <a:lumMod val="75000"/>
            </a:srgbClr>
          </a:solidFill>
        </p:grpSpPr>
        <p:sp>
          <p:nvSpPr>
            <p:cNvPr id="5" name="Freihandform: Form 177">
              <a:extLst>
                <a:ext uri="{FF2B5EF4-FFF2-40B4-BE49-F238E27FC236}">
                  <a16:creationId xmlns:a16="http://schemas.microsoft.com/office/drawing/2014/main" id="{7A7D539C-6E3F-C9E7-15D2-3AB36F82D64D}"/>
                </a:ext>
              </a:extLst>
            </p:cNvPr>
            <p:cNvSpPr/>
            <p:nvPr/>
          </p:nvSpPr>
          <p:spPr>
            <a:xfrm>
              <a:off x="6142831" y="4872765"/>
              <a:ext cx="368547" cy="419090"/>
            </a:xfrm>
            <a:custGeom>
              <a:avLst/>
              <a:gdLst>
                <a:gd name="connsiteX0" fmla="*/ 366139 w 368547"/>
                <a:gd name="connsiteY0" fmla="*/ 19413 h 419090"/>
                <a:gd name="connsiteX1" fmla="*/ 301371 w 368547"/>
                <a:gd name="connsiteY1" fmla="*/ 24396 h 419090"/>
                <a:gd name="connsiteX2" fmla="*/ 253609 w 368547"/>
                <a:gd name="connsiteY2" fmla="*/ 27717 h 419090"/>
                <a:gd name="connsiteX3" fmla="*/ 185785 w 368547"/>
                <a:gd name="connsiteY3" fmla="*/ 27717 h 419090"/>
                <a:gd name="connsiteX4" fmla="*/ 174957 w 368547"/>
                <a:gd name="connsiteY4" fmla="*/ 16092 h 419090"/>
                <a:gd name="connsiteX5" fmla="*/ 68671 w 368547"/>
                <a:gd name="connsiteY5" fmla="*/ 16092 h 419090"/>
                <a:gd name="connsiteX6" fmla="*/ 40970 w 368547"/>
                <a:gd name="connsiteY6" fmla="*/ 7788 h 419090"/>
                <a:gd name="connsiteX7" fmla="*/ 11675 w 368547"/>
                <a:gd name="connsiteY7" fmla="*/ 6062 h 419090"/>
                <a:gd name="connsiteX8" fmla="*/ -17 w 368547"/>
                <a:gd name="connsiteY8" fmla="*/ -117 h 419090"/>
                <a:gd name="connsiteX9" fmla="*/ 9682 w 368547"/>
                <a:gd name="connsiteY9" fmla="*/ 41667 h 419090"/>
                <a:gd name="connsiteX10" fmla="*/ 20310 w 368547"/>
                <a:gd name="connsiteY10" fmla="*/ 77140 h 419090"/>
                <a:gd name="connsiteX11" fmla="*/ 38047 w 368547"/>
                <a:gd name="connsiteY11" fmla="*/ 109491 h 419090"/>
                <a:gd name="connsiteX12" fmla="*/ 44026 w 368547"/>
                <a:gd name="connsiteY12" fmla="*/ 164029 h 419090"/>
                <a:gd name="connsiteX13" fmla="*/ 56249 w 368547"/>
                <a:gd name="connsiteY13" fmla="*/ 191265 h 419090"/>
                <a:gd name="connsiteX14" fmla="*/ 57643 w 368547"/>
                <a:gd name="connsiteY14" fmla="*/ 247331 h 419090"/>
                <a:gd name="connsiteX15" fmla="*/ 65482 w 368547"/>
                <a:gd name="connsiteY15" fmla="*/ 278619 h 419090"/>
                <a:gd name="connsiteX16" fmla="*/ 69136 w 368547"/>
                <a:gd name="connsiteY16" fmla="*/ 288384 h 419090"/>
                <a:gd name="connsiteX17" fmla="*/ 82820 w 368547"/>
                <a:gd name="connsiteY17" fmla="*/ 343653 h 419090"/>
                <a:gd name="connsiteX18" fmla="*/ 91722 w 368547"/>
                <a:gd name="connsiteY18" fmla="*/ 382647 h 419090"/>
                <a:gd name="connsiteX19" fmla="*/ 96106 w 368547"/>
                <a:gd name="connsiteY19" fmla="*/ 388028 h 419090"/>
                <a:gd name="connsiteX20" fmla="*/ 121415 w 368547"/>
                <a:gd name="connsiteY20" fmla="*/ 405299 h 419090"/>
                <a:gd name="connsiteX21" fmla="*/ 121880 w 368547"/>
                <a:gd name="connsiteY21" fmla="*/ 403306 h 419090"/>
                <a:gd name="connsiteX22" fmla="*/ 139218 w 368547"/>
                <a:gd name="connsiteY22" fmla="*/ 393475 h 419090"/>
                <a:gd name="connsiteX23" fmla="*/ 155626 w 368547"/>
                <a:gd name="connsiteY23" fmla="*/ 417057 h 419090"/>
                <a:gd name="connsiteX24" fmla="*/ 194819 w 368547"/>
                <a:gd name="connsiteY24" fmla="*/ 416061 h 419090"/>
                <a:gd name="connsiteX25" fmla="*/ 214748 w 368547"/>
                <a:gd name="connsiteY25" fmla="*/ 394405 h 419090"/>
                <a:gd name="connsiteX26" fmla="*/ 214748 w 368547"/>
                <a:gd name="connsiteY26" fmla="*/ 175189 h 419090"/>
                <a:gd name="connsiteX27" fmla="*/ 245704 w 368547"/>
                <a:gd name="connsiteY27" fmla="*/ 162435 h 419090"/>
                <a:gd name="connsiteX28" fmla="*/ 245704 w 368547"/>
                <a:gd name="connsiteY28" fmla="*/ 48111 h 419090"/>
                <a:gd name="connsiteX29" fmla="*/ 274866 w 368547"/>
                <a:gd name="connsiteY29" fmla="*/ 44192 h 419090"/>
                <a:gd name="connsiteX30" fmla="*/ 309542 w 368547"/>
                <a:gd name="connsiteY30" fmla="*/ 33364 h 419090"/>
                <a:gd name="connsiteX31" fmla="*/ 325950 w 368547"/>
                <a:gd name="connsiteY31" fmla="*/ 46118 h 419090"/>
                <a:gd name="connsiteX32" fmla="*/ 347805 w 368547"/>
                <a:gd name="connsiteY32" fmla="*/ 31371 h 419090"/>
                <a:gd name="connsiteX33" fmla="*/ 368531 w 368547"/>
                <a:gd name="connsiteY33" fmla="*/ 27053 h 419090"/>
                <a:gd name="connsiteX34" fmla="*/ 366139 w 368547"/>
                <a:gd name="connsiteY34" fmla="*/ 19413 h 419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68547" h="419090">
                  <a:moveTo>
                    <a:pt x="366139" y="19413"/>
                  </a:moveTo>
                  <a:cubicBezTo>
                    <a:pt x="366139" y="11110"/>
                    <a:pt x="310605" y="21074"/>
                    <a:pt x="301371" y="24396"/>
                  </a:cubicBezTo>
                  <a:cubicBezTo>
                    <a:pt x="292137" y="27717"/>
                    <a:pt x="262842" y="32699"/>
                    <a:pt x="253609" y="27717"/>
                  </a:cubicBezTo>
                  <a:cubicBezTo>
                    <a:pt x="244375" y="22735"/>
                    <a:pt x="185785" y="27717"/>
                    <a:pt x="185785" y="27717"/>
                  </a:cubicBezTo>
                  <a:lnTo>
                    <a:pt x="174957" y="16092"/>
                  </a:lnTo>
                  <a:lnTo>
                    <a:pt x="68671" y="16092"/>
                  </a:lnTo>
                  <a:cubicBezTo>
                    <a:pt x="58753" y="16637"/>
                    <a:pt x="48955" y="13701"/>
                    <a:pt x="40970" y="7788"/>
                  </a:cubicBezTo>
                  <a:cubicBezTo>
                    <a:pt x="32440" y="1385"/>
                    <a:pt x="20902" y="701"/>
                    <a:pt x="11675" y="6062"/>
                  </a:cubicBezTo>
                  <a:cubicBezTo>
                    <a:pt x="2109" y="10512"/>
                    <a:pt x="4633" y="1877"/>
                    <a:pt x="-17" y="-117"/>
                  </a:cubicBezTo>
                  <a:cubicBezTo>
                    <a:pt x="4035" y="13608"/>
                    <a:pt x="7277" y="27558"/>
                    <a:pt x="9682" y="41667"/>
                  </a:cubicBezTo>
                  <a:cubicBezTo>
                    <a:pt x="13535" y="53425"/>
                    <a:pt x="15528" y="65715"/>
                    <a:pt x="20310" y="77140"/>
                  </a:cubicBezTo>
                  <a:cubicBezTo>
                    <a:pt x="25094" y="88566"/>
                    <a:pt x="32866" y="98331"/>
                    <a:pt x="38047" y="109491"/>
                  </a:cubicBezTo>
                  <a:cubicBezTo>
                    <a:pt x="45952" y="126829"/>
                    <a:pt x="44690" y="145363"/>
                    <a:pt x="44026" y="164029"/>
                  </a:cubicBezTo>
                  <a:cubicBezTo>
                    <a:pt x="49001" y="172678"/>
                    <a:pt x="53093" y="181799"/>
                    <a:pt x="56249" y="191265"/>
                  </a:cubicBezTo>
                  <a:cubicBezTo>
                    <a:pt x="61297" y="209467"/>
                    <a:pt x="52661" y="235507"/>
                    <a:pt x="57643" y="247331"/>
                  </a:cubicBezTo>
                  <a:cubicBezTo>
                    <a:pt x="61350" y="257455"/>
                    <a:pt x="63974" y="267944"/>
                    <a:pt x="65482" y="278619"/>
                  </a:cubicBezTo>
                  <a:cubicBezTo>
                    <a:pt x="66678" y="281941"/>
                    <a:pt x="67874" y="285262"/>
                    <a:pt x="69136" y="288384"/>
                  </a:cubicBezTo>
                  <a:cubicBezTo>
                    <a:pt x="75533" y="306307"/>
                    <a:pt x="80116" y="324821"/>
                    <a:pt x="82820" y="343653"/>
                  </a:cubicBezTo>
                  <a:cubicBezTo>
                    <a:pt x="84680" y="354149"/>
                    <a:pt x="85809" y="372882"/>
                    <a:pt x="91722" y="382647"/>
                  </a:cubicBezTo>
                  <a:cubicBezTo>
                    <a:pt x="93183" y="384328"/>
                    <a:pt x="94644" y="386121"/>
                    <a:pt x="96106" y="388028"/>
                  </a:cubicBezTo>
                  <a:cubicBezTo>
                    <a:pt x="103347" y="394671"/>
                    <a:pt x="113842" y="397859"/>
                    <a:pt x="121415" y="405299"/>
                  </a:cubicBezTo>
                  <a:cubicBezTo>
                    <a:pt x="121728" y="404681"/>
                    <a:pt x="121887" y="403997"/>
                    <a:pt x="121880" y="403306"/>
                  </a:cubicBezTo>
                  <a:cubicBezTo>
                    <a:pt x="121880" y="396664"/>
                    <a:pt x="132841" y="383378"/>
                    <a:pt x="139218" y="393475"/>
                  </a:cubicBezTo>
                  <a:cubicBezTo>
                    <a:pt x="145595" y="403572"/>
                    <a:pt x="142872" y="417057"/>
                    <a:pt x="155626" y="417057"/>
                  </a:cubicBezTo>
                  <a:cubicBezTo>
                    <a:pt x="168380" y="417057"/>
                    <a:pt x="191166" y="421973"/>
                    <a:pt x="194819" y="416061"/>
                  </a:cubicBezTo>
                  <a:cubicBezTo>
                    <a:pt x="198473" y="410148"/>
                    <a:pt x="214748" y="405233"/>
                    <a:pt x="214748" y="394405"/>
                  </a:cubicBezTo>
                  <a:lnTo>
                    <a:pt x="214748" y="175189"/>
                  </a:lnTo>
                  <a:cubicBezTo>
                    <a:pt x="214748" y="167351"/>
                    <a:pt x="245704" y="175189"/>
                    <a:pt x="245704" y="162435"/>
                  </a:cubicBezTo>
                  <a:lnTo>
                    <a:pt x="245704" y="48111"/>
                  </a:lnTo>
                  <a:cubicBezTo>
                    <a:pt x="255489" y="47347"/>
                    <a:pt x="265227" y="46039"/>
                    <a:pt x="274866" y="44192"/>
                  </a:cubicBezTo>
                  <a:cubicBezTo>
                    <a:pt x="281509" y="42199"/>
                    <a:pt x="304095" y="29378"/>
                    <a:pt x="309542" y="33364"/>
                  </a:cubicBezTo>
                  <a:cubicBezTo>
                    <a:pt x="314989" y="37349"/>
                    <a:pt x="322296" y="51034"/>
                    <a:pt x="325950" y="46118"/>
                  </a:cubicBezTo>
                  <a:cubicBezTo>
                    <a:pt x="329603" y="41202"/>
                    <a:pt x="338704" y="31371"/>
                    <a:pt x="347805" y="31371"/>
                  </a:cubicBezTo>
                  <a:cubicBezTo>
                    <a:pt x="354840" y="30640"/>
                    <a:pt x="361788" y="29192"/>
                    <a:pt x="368531" y="27053"/>
                  </a:cubicBezTo>
                  <a:cubicBezTo>
                    <a:pt x="367162" y="24721"/>
                    <a:pt x="366345" y="22111"/>
                    <a:pt x="366139" y="19413"/>
                  </a:cubicBezTo>
                  <a:close/>
                </a:path>
              </a:pathLst>
            </a:custGeom>
            <a:solidFill>
              <a:srgbClr val="18B8A6"/>
            </a:solidFill>
            <a:ln w="6350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>
                <a:lnSpc>
                  <a:spcPct val="100000"/>
                </a:lnSpc>
                <a:spcAft>
                  <a:spcPts val="0"/>
                </a:spcAft>
              </a:pPr>
              <a:endParaRPr lang="de-DE" sz="1350" b="0" kern="0">
                <a:solidFill>
                  <a:prstClr val="black"/>
                </a:solidFill>
              </a:endParaRPr>
            </a:p>
          </p:txBody>
        </p:sp>
        <p:sp>
          <p:nvSpPr>
            <p:cNvPr id="56" name="Freihandform: Form 178">
              <a:extLst>
                <a:ext uri="{FF2B5EF4-FFF2-40B4-BE49-F238E27FC236}">
                  <a16:creationId xmlns:a16="http://schemas.microsoft.com/office/drawing/2014/main" id="{E7D1BABF-F1A0-751E-BD06-82C80272CA5B}"/>
                </a:ext>
              </a:extLst>
            </p:cNvPr>
            <p:cNvSpPr/>
            <p:nvPr/>
          </p:nvSpPr>
          <p:spPr>
            <a:xfrm>
              <a:off x="6511379" y="4825667"/>
              <a:ext cx="242503" cy="231903"/>
            </a:xfrm>
            <a:custGeom>
              <a:avLst/>
              <a:gdLst>
                <a:gd name="connsiteX0" fmla="*/ 163465 w 242503"/>
                <a:gd name="connsiteY0" fmla="*/ 10645 h 231903"/>
                <a:gd name="connsiteX1" fmla="*/ 158948 w 242503"/>
                <a:gd name="connsiteY1" fmla="*/ -117 h 231903"/>
                <a:gd name="connsiteX2" fmla="*/ 132376 w 242503"/>
                <a:gd name="connsiteY2" fmla="*/ 813 h 231903"/>
                <a:gd name="connsiteX3" fmla="*/ 115105 w 242503"/>
                <a:gd name="connsiteY3" fmla="*/ 17553 h 231903"/>
                <a:gd name="connsiteX4" fmla="*/ 86806 w 242503"/>
                <a:gd name="connsiteY4" fmla="*/ 41136 h 231903"/>
                <a:gd name="connsiteX5" fmla="*/ 54920 w 242503"/>
                <a:gd name="connsiteY5" fmla="*/ 78535 h 231903"/>
                <a:gd name="connsiteX6" fmla="*/ 15727 w 242503"/>
                <a:gd name="connsiteY6" fmla="*/ 71892 h 231903"/>
                <a:gd name="connsiteX7" fmla="*/ -17 w 242503"/>
                <a:gd name="connsiteY7" fmla="*/ 74483 h 231903"/>
                <a:gd name="connsiteX8" fmla="*/ 17587 w 242503"/>
                <a:gd name="connsiteY8" fmla="*/ 93415 h 231903"/>
                <a:gd name="connsiteX9" fmla="*/ 34526 w 242503"/>
                <a:gd name="connsiteY9" fmla="*/ 133273 h 231903"/>
                <a:gd name="connsiteX10" fmla="*/ 65349 w 242503"/>
                <a:gd name="connsiteY10" fmla="*/ 156523 h 231903"/>
                <a:gd name="connsiteX11" fmla="*/ 77705 w 242503"/>
                <a:gd name="connsiteY11" fmla="*/ 181500 h 231903"/>
                <a:gd name="connsiteX12" fmla="*/ 99228 w 242503"/>
                <a:gd name="connsiteY12" fmla="*/ 204816 h 231903"/>
                <a:gd name="connsiteX13" fmla="*/ 121017 w 242503"/>
                <a:gd name="connsiteY13" fmla="*/ 218833 h 231903"/>
                <a:gd name="connsiteX14" fmla="*/ 150378 w 242503"/>
                <a:gd name="connsiteY14" fmla="*/ 224745 h 231903"/>
                <a:gd name="connsiteX15" fmla="*/ 185453 w 242503"/>
                <a:gd name="connsiteY15" fmla="*/ 231787 h 231903"/>
                <a:gd name="connsiteX16" fmla="*/ 216674 w 242503"/>
                <a:gd name="connsiteY16" fmla="*/ 198174 h 231903"/>
                <a:gd name="connsiteX17" fmla="*/ 224912 w 242503"/>
                <a:gd name="connsiteY17" fmla="*/ 165756 h 231903"/>
                <a:gd name="connsiteX18" fmla="*/ 241320 w 242503"/>
                <a:gd name="connsiteY18" fmla="*/ 140646 h 231903"/>
                <a:gd name="connsiteX19" fmla="*/ 231754 w 242503"/>
                <a:gd name="connsiteY19" fmla="*/ 115536 h 231903"/>
                <a:gd name="connsiteX20" fmla="*/ 239924 w 242503"/>
                <a:gd name="connsiteY20" fmla="*/ 86041 h 231903"/>
                <a:gd name="connsiteX21" fmla="*/ 238596 w 242503"/>
                <a:gd name="connsiteY21" fmla="*/ 34360 h 231903"/>
                <a:gd name="connsiteX22" fmla="*/ 203056 w 242503"/>
                <a:gd name="connsiteY22" fmla="*/ 21074 h 231903"/>
                <a:gd name="connsiteX23" fmla="*/ 163465 w 242503"/>
                <a:gd name="connsiteY23" fmla="*/ 10645 h 23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2503" h="231903">
                  <a:moveTo>
                    <a:pt x="163465" y="10645"/>
                  </a:moveTo>
                  <a:lnTo>
                    <a:pt x="158948" y="-117"/>
                  </a:lnTo>
                  <a:lnTo>
                    <a:pt x="132376" y="813"/>
                  </a:lnTo>
                  <a:cubicBezTo>
                    <a:pt x="115105" y="5729"/>
                    <a:pt x="115105" y="11641"/>
                    <a:pt x="115105" y="17553"/>
                  </a:cubicBezTo>
                  <a:cubicBezTo>
                    <a:pt x="115105" y="23466"/>
                    <a:pt x="98697" y="37482"/>
                    <a:pt x="86806" y="41136"/>
                  </a:cubicBezTo>
                  <a:cubicBezTo>
                    <a:pt x="74915" y="44789"/>
                    <a:pt x="62227" y="74350"/>
                    <a:pt x="54920" y="78535"/>
                  </a:cubicBezTo>
                  <a:cubicBezTo>
                    <a:pt x="47613" y="82720"/>
                    <a:pt x="23034" y="72623"/>
                    <a:pt x="15727" y="71892"/>
                  </a:cubicBezTo>
                  <a:cubicBezTo>
                    <a:pt x="10379" y="71972"/>
                    <a:pt x="5072" y="72849"/>
                    <a:pt x="-17" y="74483"/>
                  </a:cubicBezTo>
                  <a:cubicBezTo>
                    <a:pt x="4567" y="83185"/>
                    <a:pt x="14066" y="93415"/>
                    <a:pt x="17587" y="93415"/>
                  </a:cubicBezTo>
                  <a:cubicBezTo>
                    <a:pt x="22171" y="93415"/>
                    <a:pt x="23698" y="128423"/>
                    <a:pt x="34526" y="133273"/>
                  </a:cubicBezTo>
                  <a:cubicBezTo>
                    <a:pt x="45354" y="138122"/>
                    <a:pt x="65349" y="149880"/>
                    <a:pt x="65349" y="156523"/>
                  </a:cubicBezTo>
                  <a:cubicBezTo>
                    <a:pt x="65349" y="163166"/>
                    <a:pt x="77705" y="171535"/>
                    <a:pt x="77705" y="181500"/>
                  </a:cubicBezTo>
                  <a:cubicBezTo>
                    <a:pt x="77705" y="191464"/>
                    <a:pt x="89862" y="205149"/>
                    <a:pt x="99228" y="204816"/>
                  </a:cubicBezTo>
                  <a:cubicBezTo>
                    <a:pt x="119157" y="204086"/>
                    <a:pt x="121017" y="212921"/>
                    <a:pt x="121017" y="218833"/>
                  </a:cubicBezTo>
                  <a:cubicBezTo>
                    <a:pt x="121017" y="224745"/>
                    <a:pt x="146990" y="218833"/>
                    <a:pt x="150378" y="224745"/>
                  </a:cubicBezTo>
                  <a:cubicBezTo>
                    <a:pt x="153766" y="230657"/>
                    <a:pt x="179209" y="228133"/>
                    <a:pt x="185453" y="231787"/>
                  </a:cubicBezTo>
                  <a:cubicBezTo>
                    <a:pt x="196148" y="220560"/>
                    <a:pt x="211427" y="205747"/>
                    <a:pt x="216674" y="198174"/>
                  </a:cubicBezTo>
                  <a:cubicBezTo>
                    <a:pt x="224912" y="186416"/>
                    <a:pt x="218069" y="170141"/>
                    <a:pt x="224912" y="165756"/>
                  </a:cubicBezTo>
                  <a:cubicBezTo>
                    <a:pt x="231754" y="161372"/>
                    <a:pt x="246767" y="142107"/>
                    <a:pt x="241320" y="140646"/>
                  </a:cubicBezTo>
                  <a:cubicBezTo>
                    <a:pt x="235872" y="139185"/>
                    <a:pt x="239924" y="124371"/>
                    <a:pt x="231754" y="115536"/>
                  </a:cubicBezTo>
                  <a:cubicBezTo>
                    <a:pt x="223583" y="106701"/>
                    <a:pt x="241320" y="102250"/>
                    <a:pt x="239924" y="86041"/>
                  </a:cubicBezTo>
                  <a:cubicBezTo>
                    <a:pt x="238530" y="69833"/>
                    <a:pt x="242715" y="37349"/>
                    <a:pt x="238596" y="34360"/>
                  </a:cubicBezTo>
                  <a:cubicBezTo>
                    <a:pt x="234478" y="31371"/>
                    <a:pt x="215346" y="29975"/>
                    <a:pt x="203056" y="21074"/>
                  </a:cubicBezTo>
                  <a:cubicBezTo>
                    <a:pt x="190767" y="12173"/>
                    <a:pt x="163465" y="10645"/>
                    <a:pt x="163465" y="10645"/>
                  </a:cubicBezTo>
                  <a:close/>
                </a:path>
              </a:pathLst>
            </a:custGeom>
            <a:solidFill>
              <a:srgbClr val="18B8A6"/>
            </a:solidFill>
            <a:ln w="6350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>
                <a:lnSpc>
                  <a:spcPct val="100000"/>
                </a:lnSpc>
                <a:spcAft>
                  <a:spcPts val="0"/>
                </a:spcAft>
              </a:pPr>
              <a:endParaRPr lang="de-DE" sz="1350" b="0" kern="0">
                <a:solidFill>
                  <a:prstClr val="black"/>
                </a:solidFill>
              </a:endParaRPr>
            </a:p>
          </p:txBody>
        </p:sp>
        <p:sp>
          <p:nvSpPr>
            <p:cNvPr id="57" name="Freihandform: Form 179">
              <a:extLst>
                <a:ext uri="{FF2B5EF4-FFF2-40B4-BE49-F238E27FC236}">
                  <a16:creationId xmlns:a16="http://schemas.microsoft.com/office/drawing/2014/main" id="{FDAFCD23-9805-2817-6DD8-9A2AF64DA844}"/>
                </a:ext>
              </a:extLst>
            </p:cNvPr>
            <p:cNvSpPr/>
            <p:nvPr/>
          </p:nvSpPr>
          <p:spPr>
            <a:xfrm>
              <a:off x="6357663" y="4900068"/>
              <a:ext cx="274751" cy="318325"/>
            </a:xfrm>
            <a:custGeom>
              <a:avLst/>
              <a:gdLst>
                <a:gd name="connsiteX0" fmla="*/ 253011 w 274751"/>
                <a:gd name="connsiteY0" fmla="*/ 130217 h 318325"/>
                <a:gd name="connsiteX1" fmla="*/ 231488 w 274751"/>
                <a:gd name="connsiteY1" fmla="*/ 106900 h 318325"/>
                <a:gd name="connsiteX2" fmla="*/ 219132 w 274751"/>
                <a:gd name="connsiteY2" fmla="*/ 81923 h 318325"/>
                <a:gd name="connsiteX3" fmla="*/ 188309 w 274751"/>
                <a:gd name="connsiteY3" fmla="*/ 58673 h 318325"/>
                <a:gd name="connsiteX4" fmla="*/ 171370 w 274751"/>
                <a:gd name="connsiteY4" fmla="*/ 18815 h 318325"/>
                <a:gd name="connsiteX5" fmla="*/ 153766 w 274751"/>
                <a:gd name="connsiteY5" fmla="*/ -117 h 318325"/>
                <a:gd name="connsiteX6" fmla="*/ 133040 w 274751"/>
                <a:gd name="connsiteY6" fmla="*/ 4201 h 318325"/>
                <a:gd name="connsiteX7" fmla="*/ 111185 w 274751"/>
                <a:gd name="connsiteY7" fmla="*/ 18948 h 318325"/>
                <a:gd name="connsiteX8" fmla="*/ 94777 w 274751"/>
                <a:gd name="connsiteY8" fmla="*/ 6194 h 318325"/>
                <a:gd name="connsiteX9" fmla="*/ 60101 w 274751"/>
                <a:gd name="connsiteY9" fmla="*/ 17022 h 318325"/>
                <a:gd name="connsiteX10" fmla="*/ 30939 w 274751"/>
                <a:gd name="connsiteY10" fmla="*/ 20941 h 318325"/>
                <a:gd name="connsiteX11" fmla="*/ 30939 w 274751"/>
                <a:gd name="connsiteY11" fmla="*/ 135066 h 318325"/>
                <a:gd name="connsiteX12" fmla="*/ -17 w 274751"/>
                <a:gd name="connsiteY12" fmla="*/ 147820 h 318325"/>
                <a:gd name="connsiteX13" fmla="*/ -17 w 274751"/>
                <a:gd name="connsiteY13" fmla="*/ 245670 h 318325"/>
                <a:gd name="connsiteX14" fmla="*/ 14531 w 274751"/>
                <a:gd name="connsiteY14" fmla="*/ 256100 h 318325"/>
                <a:gd name="connsiteX15" fmla="*/ 24562 w 274751"/>
                <a:gd name="connsiteY15" fmla="*/ 293433 h 318325"/>
                <a:gd name="connsiteX16" fmla="*/ 17919 w 274751"/>
                <a:gd name="connsiteY16" fmla="*/ 301338 h 318325"/>
                <a:gd name="connsiteX17" fmla="*/ 23432 w 274751"/>
                <a:gd name="connsiteY17" fmla="*/ 316085 h 318325"/>
                <a:gd name="connsiteX18" fmla="*/ 54389 w 274751"/>
                <a:gd name="connsiteY18" fmla="*/ 314092 h 318325"/>
                <a:gd name="connsiteX19" fmla="*/ 82687 w 274751"/>
                <a:gd name="connsiteY19" fmla="*/ 279682 h 318325"/>
                <a:gd name="connsiteX20" fmla="*/ 103612 w 274751"/>
                <a:gd name="connsiteY20" fmla="*/ 262012 h 318325"/>
                <a:gd name="connsiteX21" fmla="*/ 140082 w 274751"/>
                <a:gd name="connsiteY21" fmla="*/ 274766 h 318325"/>
                <a:gd name="connsiteX22" fmla="*/ 169244 w 274751"/>
                <a:gd name="connsiteY22" fmla="*/ 260019 h 318325"/>
                <a:gd name="connsiteX23" fmla="*/ 181068 w 274751"/>
                <a:gd name="connsiteY23" fmla="*/ 235440 h 318325"/>
                <a:gd name="connsiteX24" fmla="*/ 207640 w 274751"/>
                <a:gd name="connsiteY24" fmla="*/ 214781 h 318325"/>
                <a:gd name="connsiteX25" fmla="*/ 220394 w 274751"/>
                <a:gd name="connsiteY25" fmla="*/ 192129 h 318325"/>
                <a:gd name="connsiteX26" fmla="*/ 245039 w 274751"/>
                <a:gd name="connsiteY26" fmla="*/ 172200 h 318325"/>
                <a:gd name="connsiteX27" fmla="*/ 264171 w 274751"/>
                <a:gd name="connsiteY27" fmla="*/ 160375 h 318325"/>
                <a:gd name="connsiteX28" fmla="*/ 274733 w 274751"/>
                <a:gd name="connsiteY28" fmla="*/ 144300 h 318325"/>
                <a:gd name="connsiteX29" fmla="*/ 274733 w 274751"/>
                <a:gd name="connsiteY29" fmla="*/ 144300 h 318325"/>
                <a:gd name="connsiteX30" fmla="*/ 253011 w 274751"/>
                <a:gd name="connsiteY30" fmla="*/ 130217 h 31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74751" h="318325">
                  <a:moveTo>
                    <a:pt x="253011" y="130217"/>
                  </a:moveTo>
                  <a:cubicBezTo>
                    <a:pt x="243644" y="130217"/>
                    <a:pt x="231488" y="116931"/>
                    <a:pt x="231488" y="106900"/>
                  </a:cubicBezTo>
                  <a:cubicBezTo>
                    <a:pt x="231488" y="96869"/>
                    <a:pt x="219132" y="88632"/>
                    <a:pt x="219132" y="81923"/>
                  </a:cubicBezTo>
                  <a:cubicBezTo>
                    <a:pt x="219132" y="75214"/>
                    <a:pt x="199203" y="63655"/>
                    <a:pt x="188309" y="58673"/>
                  </a:cubicBezTo>
                  <a:cubicBezTo>
                    <a:pt x="177415" y="53691"/>
                    <a:pt x="175953" y="18815"/>
                    <a:pt x="171370" y="18815"/>
                  </a:cubicBezTo>
                  <a:cubicBezTo>
                    <a:pt x="167849" y="18815"/>
                    <a:pt x="158084" y="8586"/>
                    <a:pt x="153766" y="-117"/>
                  </a:cubicBezTo>
                  <a:cubicBezTo>
                    <a:pt x="147023" y="2022"/>
                    <a:pt x="140075" y="3470"/>
                    <a:pt x="133040" y="4201"/>
                  </a:cubicBezTo>
                  <a:cubicBezTo>
                    <a:pt x="123939" y="4201"/>
                    <a:pt x="114772" y="14033"/>
                    <a:pt x="111185" y="18948"/>
                  </a:cubicBezTo>
                  <a:cubicBezTo>
                    <a:pt x="107598" y="23864"/>
                    <a:pt x="100224" y="10113"/>
                    <a:pt x="94777" y="6194"/>
                  </a:cubicBezTo>
                  <a:cubicBezTo>
                    <a:pt x="89330" y="2275"/>
                    <a:pt x="66545" y="15029"/>
                    <a:pt x="60101" y="17022"/>
                  </a:cubicBezTo>
                  <a:cubicBezTo>
                    <a:pt x="50463" y="18869"/>
                    <a:pt x="40724" y="20177"/>
                    <a:pt x="30939" y="20941"/>
                  </a:cubicBezTo>
                  <a:lnTo>
                    <a:pt x="30939" y="135066"/>
                  </a:lnTo>
                  <a:cubicBezTo>
                    <a:pt x="30939" y="147820"/>
                    <a:pt x="-17" y="139982"/>
                    <a:pt x="-17" y="147820"/>
                  </a:cubicBezTo>
                  <a:lnTo>
                    <a:pt x="-17" y="245670"/>
                  </a:lnTo>
                  <a:cubicBezTo>
                    <a:pt x="6626" y="248327"/>
                    <a:pt x="13269" y="251848"/>
                    <a:pt x="14531" y="256100"/>
                  </a:cubicBezTo>
                  <a:cubicBezTo>
                    <a:pt x="18185" y="265931"/>
                    <a:pt x="26422" y="287587"/>
                    <a:pt x="24562" y="293433"/>
                  </a:cubicBezTo>
                  <a:cubicBezTo>
                    <a:pt x="22702" y="299279"/>
                    <a:pt x="17919" y="295426"/>
                    <a:pt x="17919" y="301338"/>
                  </a:cubicBezTo>
                  <a:cubicBezTo>
                    <a:pt x="17919" y="307250"/>
                    <a:pt x="14265" y="316085"/>
                    <a:pt x="23432" y="316085"/>
                  </a:cubicBezTo>
                  <a:cubicBezTo>
                    <a:pt x="32600" y="316085"/>
                    <a:pt x="48011" y="321997"/>
                    <a:pt x="54389" y="314092"/>
                  </a:cubicBezTo>
                  <a:cubicBezTo>
                    <a:pt x="60765" y="306187"/>
                    <a:pt x="81757" y="288517"/>
                    <a:pt x="82687" y="279682"/>
                  </a:cubicBezTo>
                  <a:cubicBezTo>
                    <a:pt x="83617" y="270847"/>
                    <a:pt x="88134" y="251184"/>
                    <a:pt x="103612" y="262012"/>
                  </a:cubicBezTo>
                  <a:cubicBezTo>
                    <a:pt x="119090" y="272840"/>
                    <a:pt x="120020" y="274766"/>
                    <a:pt x="140082" y="274766"/>
                  </a:cubicBezTo>
                  <a:cubicBezTo>
                    <a:pt x="160143" y="274766"/>
                    <a:pt x="165590" y="273770"/>
                    <a:pt x="169244" y="260019"/>
                  </a:cubicBezTo>
                  <a:cubicBezTo>
                    <a:pt x="172897" y="246268"/>
                    <a:pt x="169244" y="235440"/>
                    <a:pt x="181068" y="235440"/>
                  </a:cubicBezTo>
                  <a:cubicBezTo>
                    <a:pt x="192893" y="235440"/>
                    <a:pt x="207640" y="223616"/>
                    <a:pt x="207640" y="214781"/>
                  </a:cubicBezTo>
                  <a:cubicBezTo>
                    <a:pt x="207640" y="205946"/>
                    <a:pt x="213087" y="192129"/>
                    <a:pt x="220394" y="192129"/>
                  </a:cubicBezTo>
                  <a:cubicBezTo>
                    <a:pt x="227701" y="192129"/>
                    <a:pt x="243179" y="182297"/>
                    <a:pt x="245039" y="172200"/>
                  </a:cubicBezTo>
                  <a:cubicBezTo>
                    <a:pt x="246899" y="162103"/>
                    <a:pt x="259587" y="166288"/>
                    <a:pt x="264171" y="160375"/>
                  </a:cubicBezTo>
                  <a:cubicBezTo>
                    <a:pt x="266429" y="157453"/>
                    <a:pt x="270814" y="150611"/>
                    <a:pt x="274733" y="144300"/>
                  </a:cubicBezTo>
                  <a:lnTo>
                    <a:pt x="274733" y="144300"/>
                  </a:lnTo>
                  <a:cubicBezTo>
                    <a:pt x="274800" y="138321"/>
                    <a:pt x="272740" y="129486"/>
                    <a:pt x="253011" y="130217"/>
                  </a:cubicBezTo>
                  <a:close/>
                </a:path>
              </a:pathLst>
            </a:custGeom>
            <a:solidFill>
              <a:srgbClr val="18B8A6"/>
            </a:solidFill>
            <a:ln w="6350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>
                <a:lnSpc>
                  <a:spcPct val="100000"/>
                </a:lnSpc>
                <a:spcAft>
                  <a:spcPts val="0"/>
                </a:spcAft>
              </a:pPr>
              <a:endParaRPr lang="de-DE" sz="1350" b="0" kern="0">
                <a:solidFill>
                  <a:prstClr val="black"/>
                </a:solidFill>
              </a:endParaRPr>
            </a:p>
          </p:txBody>
        </p:sp>
        <p:sp>
          <p:nvSpPr>
            <p:cNvPr id="58" name="Freihandform: Form 180">
              <a:extLst>
                <a:ext uri="{FF2B5EF4-FFF2-40B4-BE49-F238E27FC236}">
                  <a16:creationId xmlns:a16="http://schemas.microsoft.com/office/drawing/2014/main" id="{CBD21A0E-D5F3-2AE2-657E-9071C34557F4}"/>
                </a:ext>
              </a:extLst>
            </p:cNvPr>
            <p:cNvSpPr/>
            <p:nvPr/>
          </p:nvSpPr>
          <p:spPr>
            <a:xfrm>
              <a:off x="6681570" y="5177408"/>
              <a:ext cx="41451" cy="55067"/>
            </a:xfrm>
            <a:custGeom>
              <a:avLst/>
              <a:gdLst>
                <a:gd name="connsiteX0" fmla="*/ 20975 w 41451"/>
                <a:gd name="connsiteY0" fmla="*/ -117 h 55067"/>
                <a:gd name="connsiteX1" fmla="*/ -17 w 41451"/>
                <a:gd name="connsiteY1" fmla="*/ 23864 h 55067"/>
                <a:gd name="connsiteX2" fmla="*/ 19049 w 41451"/>
                <a:gd name="connsiteY2" fmla="*/ 54754 h 55067"/>
                <a:gd name="connsiteX3" fmla="*/ 36187 w 41451"/>
                <a:gd name="connsiteY3" fmla="*/ 47247 h 55067"/>
                <a:gd name="connsiteX4" fmla="*/ 41435 w 41451"/>
                <a:gd name="connsiteY4" fmla="*/ 38346 h 55067"/>
                <a:gd name="connsiteX5" fmla="*/ 38512 w 41451"/>
                <a:gd name="connsiteY5" fmla="*/ 9715 h 55067"/>
                <a:gd name="connsiteX6" fmla="*/ 20975 w 41451"/>
                <a:gd name="connsiteY6" fmla="*/ -117 h 55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451" h="55067">
                  <a:moveTo>
                    <a:pt x="20975" y="-117"/>
                  </a:moveTo>
                  <a:cubicBezTo>
                    <a:pt x="13336" y="-117"/>
                    <a:pt x="-17" y="19812"/>
                    <a:pt x="-17" y="23864"/>
                  </a:cubicBezTo>
                  <a:cubicBezTo>
                    <a:pt x="-17" y="27916"/>
                    <a:pt x="9483" y="54089"/>
                    <a:pt x="19049" y="54754"/>
                  </a:cubicBezTo>
                  <a:cubicBezTo>
                    <a:pt x="28614" y="55418"/>
                    <a:pt x="35523" y="54754"/>
                    <a:pt x="36187" y="47247"/>
                  </a:cubicBezTo>
                  <a:cubicBezTo>
                    <a:pt x="36719" y="43713"/>
                    <a:pt x="38599" y="40524"/>
                    <a:pt x="41435" y="38346"/>
                  </a:cubicBezTo>
                  <a:cubicBezTo>
                    <a:pt x="40638" y="31703"/>
                    <a:pt x="39110" y="18018"/>
                    <a:pt x="38512" y="9715"/>
                  </a:cubicBezTo>
                  <a:cubicBezTo>
                    <a:pt x="32932" y="5663"/>
                    <a:pt x="25891" y="-117"/>
                    <a:pt x="20975" y="-117"/>
                  </a:cubicBezTo>
                  <a:close/>
                </a:path>
              </a:pathLst>
            </a:custGeom>
            <a:solidFill>
              <a:srgbClr val="18B8A6"/>
            </a:solidFill>
            <a:ln w="6350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>
                <a:lnSpc>
                  <a:spcPct val="100000"/>
                </a:lnSpc>
                <a:spcAft>
                  <a:spcPts val="0"/>
                </a:spcAft>
              </a:pPr>
              <a:endParaRPr lang="de-DE" sz="1350" b="0" kern="0">
                <a:solidFill>
                  <a:prstClr val="black"/>
                </a:solidFill>
              </a:endParaRPr>
            </a:p>
          </p:txBody>
        </p:sp>
        <p:sp>
          <p:nvSpPr>
            <p:cNvPr id="59" name="Freihandform: Form 181">
              <a:extLst>
                <a:ext uri="{FF2B5EF4-FFF2-40B4-BE49-F238E27FC236}">
                  <a16:creationId xmlns:a16="http://schemas.microsoft.com/office/drawing/2014/main" id="{F159A480-DD98-6376-E81C-EA711CB04AB5}"/>
                </a:ext>
              </a:extLst>
            </p:cNvPr>
            <p:cNvSpPr/>
            <p:nvPr/>
          </p:nvSpPr>
          <p:spPr>
            <a:xfrm>
              <a:off x="6570036" y="5277744"/>
              <a:ext cx="69086" cy="75169"/>
            </a:xfrm>
            <a:custGeom>
              <a:avLst/>
              <a:gdLst>
                <a:gd name="connsiteX0" fmla="*/ 49207 w 69086"/>
                <a:gd name="connsiteY0" fmla="*/ 2246 h 75169"/>
                <a:gd name="connsiteX1" fmla="*/ 18185 w 69086"/>
                <a:gd name="connsiteY1" fmla="*/ 15997 h 75169"/>
                <a:gd name="connsiteX2" fmla="*/ -17 w 69086"/>
                <a:gd name="connsiteY2" fmla="*/ 45558 h 75169"/>
                <a:gd name="connsiteX3" fmla="*/ 18185 w 69086"/>
                <a:gd name="connsiteY3" fmla="*/ 73060 h 75169"/>
                <a:gd name="connsiteX4" fmla="*/ 30939 w 69086"/>
                <a:gd name="connsiteY4" fmla="*/ 75052 h 75169"/>
                <a:gd name="connsiteX5" fmla="*/ 38246 w 69086"/>
                <a:gd name="connsiteY5" fmla="*/ 57316 h 75169"/>
                <a:gd name="connsiteX6" fmla="*/ 58175 w 69086"/>
                <a:gd name="connsiteY6" fmla="*/ 51470 h 75169"/>
                <a:gd name="connsiteX7" fmla="*/ 69069 w 69086"/>
                <a:gd name="connsiteY7" fmla="*/ 27822 h 75169"/>
                <a:gd name="connsiteX8" fmla="*/ 49207 w 69086"/>
                <a:gd name="connsiteY8" fmla="*/ 2246 h 75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086" h="75169">
                  <a:moveTo>
                    <a:pt x="49207" y="2246"/>
                  </a:moveTo>
                  <a:cubicBezTo>
                    <a:pt x="45553" y="-5659"/>
                    <a:pt x="21838" y="8158"/>
                    <a:pt x="18185" y="15997"/>
                  </a:cubicBezTo>
                  <a:cubicBezTo>
                    <a:pt x="14531" y="23836"/>
                    <a:pt x="-17" y="45558"/>
                    <a:pt x="-17" y="45558"/>
                  </a:cubicBezTo>
                  <a:lnTo>
                    <a:pt x="18185" y="73060"/>
                  </a:lnTo>
                  <a:lnTo>
                    <a:pt x="30939" y="75052"/>
                  </a:lnTo>
                  <a:cubicBezTo>
                    <a:pt x="30939" y="75052"/>
                    <a:pt x="34593" y="65221"/>
                    <a:pt x="38246" y="57316"/>
                  </a:cubicBezTo>
                  <a:cubicBezTo>
                    <a:pt x="41900" y="49411"/>
                    <a:pt x="58175" y="59309"/>
                    <a:pt x="58175" y="51470"/>
                  </a:cubicBezTo>
                  <a:cubicBezTo>
                    <a:pt x="58175" y="43632"/>
                    <a:pt x="69069" y="35727"/>
                    <a:pt x="69069" y="27822"/>
                  </a:cubicBezTo>
                  <a:cubicBezTo>
                    <a:pt x="69069" y="19917"/>
                    <a:pt x="52861" y="10284"/>
                    <a:pt x="49207" y="2246"/>
                  </a:cubicBezTo>
                  <a:close/>
                </a:path>
              </a:pathLst>
            </a:custGeom>
            <a:solidFill>
              <a:srgbClr val="18B8A6"/>
            </a:solidFill>
            <a:ln w="6350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>
                <a:lnSpc>
                  <a:spcPct val="100000"/>
                </a:lnSpc>
                <a:spcAft>
                  <a:spcPts val="0"/>
                </a:spcAft>
              </a:pPr>
              <a:endParaRPr lang="de-DE" sz="1350" b="0" kern="0">
                <a:solidFill>
                  <a:prstClr val="black"/>
                </a:solidFill>
              </a:endParaRPr>
            </a:p>
          </p:txBody>
        </p:sp>
        <p:sp>
          <p:nvSpPr>
            <p:cNvPr id="60" name="Freihandform: Form 182">
              <a:extLst>
                <a:ext uri="{FF2B5EF4-FFF2-40B4-BE49-F238E27FC236}">
                  <a16:creationId xmlns:a16="http://schemas.microsoft.com/office/drawing/2014/main" id="{0B219982-8801-5699-5BE0-0A4E2932D4DA}"/>
                </a:ext>
              </a:extLst>
            </p:cNvPr>
            <p:cNvSpPr/>
            <p:nvPr/>
          </p:nvSpPr>
          <p:spPr>
            <a:xfrm>
              <a:off x="6264197" y="5044617"/>
              <a:ext cx="481742" cy="467926"/>
            </a:xfrm>
            <a:custGeom>
              <a:avLst/>
              <a:gdLst>
                <a:gd name="connsiteX0" fmla="*/ 425062 w 481742"/>
                <a:gd name="connsiteY0" fmla="*/ 249589 h 467926"/>
                <a:gd name="connsiteX1" fmla="*/ 454290 w 481742"/>
                <a:gd name="connsiteY1" fmla="*/ 217571 h 467926"/>
                <a:gd name="connsiteX2" fmla="*/ 454290 w 481742"/>
                <a:gd name="connsiteY2" fmla="*/ 216774 h 467926"/>
                <a:gd name="connsiteX3" fmla="*/ 461797 w 481742"/>
                <a:gd name="connsiteY3" fmla="*/ 195782 h 467926"/>
                <a:gd name="connsiteX4" fmla="*/ 481725 w 481742"/>
                <a:gd name="connsiteY4" fmla="*/ 174857 h 467926"/>
                <a:gd name="connsiteX5" fmla="*/ 481725 w 481742"/>
                <a:gd name="connsiteY5" fmla="*/ 172731 h 467926"/>
                <a:gd name="connsiteX6" fmla="*/ 458808 w 481742"/>
                <a:gd name="connsiteY6" fmla="*/ 174591 h 467926"/>
                <a:gd name="connsiteX7" fmla="*/ 458409 w 481742"/>
                <a:gd name="connsiteY7" fmla="*/ 171137 h 467926"/>
                <a:gd name="connsiteX8" fmla="*/ 453161 w 481742"/>
                <a:gd name="connsiteY8" fmla="*/ 180039 h 467926"/>
                <a:gd name="connsiteX9" fmla="*/ 436022 w 481742"/>
                <a:gd name="connsiteY9" fmla="*/ 187545 h 467926"/>
                <a:gd name="connsiteX10" fmla="*/ 416957 w 481742"/>
                <a:gd name="connsiteY10" fmla="*/ 156655 h 467926"/>
                <a:gd name="connsiteX11" fmla="*/ 437949 w 481742"/>
                <a:gd name="connsiteY11" fmla="*/ 132675 h 467926"/>
                <a:gd name="connsiteX12" fmla="*/ 455486 w 481742"/>
                <a:gd name="connsiteY12" fmla="*/ 142506 h 467926"/>
                <a:gd name="connsiteX13" fmla="*/ 455486 w 481742"/>
                <a:gd name="connsiteY13" fmla="*/ 136262 h 467926"/>
                <a:gd name="connsiteX14" fmla="*/ 452762 w 481742"/>
                <a:gd name="connsiteY14" fmla="*/ 75679 h 467926"/>
                <a:gd name="connsiteX15" fmla="*/ 433631 w 481742"/>
                <a:gd name="connsiteY15" fmla="*/ 13700 h 467926"/>
                <a:gd name="connsiteX16" fmla="*/ 397361 w 481742"/>
                <a:gd name="connsiteY16" fmla="*/ 5596 h 467926"/>
                <a:gd name="connsiteX17" fmla="*/ 368066 w 481742"/>
                <a:gd name="connsiteY17" fmla="*/ -117 h 467926"/>
                <a:gd name="connsiteX18" fmla="*/ 357504 w 481742"/>
                <a:gd name="connsiteY18" fmla="*/ 15959 h 467926"/>
                <a:gd name="connsiteX19" fmla="*/ 338372 w 481742"/>
                <a:gd name="connsiteY19" fmla="*/ 27783 h 467926"/>
                <a:gd name="connsiteX20" fmla="*/ 313727 w 481742"/>
                <a:gd name="connsiteY20" fmla="*/ 47712 h 467926"/>
                <a:gd name="connsiteX21" fmla="*/ 300973 w 481742"/>
                <a:gd name="connsiteY21" fmla="*/ 70364 h 467926"/>
                <a:gd name="connsiteX22" fmla="*/ 274401 w 481742"/>
                <a:gd name="connsiteY22" fmla="*/ 91024 h 467926"/>
                <a:gd name="connsiteX23" fmla="*/ 262577 w 481742"/>
                <a:gd name="connsiteY23" fmla="*/ 115602 h 467926"/>
                <a:gd name="connsiteX24" fmla="*/ 233414 w 481742"/>
                <a:gd name="connsiteY24" fmla="*/ 130349 h 467926"/>
                <a:gd name="connsiteX25" fmla="*/ 196945 w 481742"/>
                <a:gd name="connsiteY25" fmla="*/ 117595 h 467926"/>
                <a:gd name="connsiteX26" fmla="*/ 176020 w 481742"/>
                <a:gd name="connsiteY26" fmla="*/ 135265 h 467926"/>
                <a:gd name="connsiteX27" fmla="*/ 147721 w 481742"/>
                <a:gd name="connsiteY27" fmla="*/ 169676 h 467926"/>
                <a:gd name="connsiteX28" fmla="*/ 116765 w 481742"/>
                <a:gd name="connsiteY28" fmla="*/ 171668 h 467926"/>
                <a:gd name="connsiteX29" fmla="*/ 111252 w 481742"/>
                <a:gd name="connsiteY29" fmla="*/ 156921 h 467926"/>
                <a:gd name="connsiteX30" fmla="*/ 117895 w 481742"/>
                <a:gd name="connsiteY30" fmla="*/ 149016 h 467926"/>
                <a:gd name="connsiteX31" fmla="*/ 107864 w 481742"/>
                <a:gd name="connsiteY31" fmla="*/ 111683 h 467926"/>
                <a:gd name="connsiteX32" fmla="*/ 93316 w 481742"/>
                <a:gd name="connsiteY32" fmla="*/ 101254 h 467926"/>
                <a:gd name="connsiteX33" fmla="*/ 93316 w 481742"/>
                <a:gd name="connsiteY33" fmla="*/ 222819 h 467926"/>
                <a:gd name="connsiteX34" fmla="*/ 73387 w 481742"/>
                <a:gd name="connsiteY34" fmla="*/ 244474 h 467926"/>
                <a:gd name="connsiteX35" fmla="*/ 34194 w 481742"/>
                <a:gd name="connsiteY35" fmla="*/ 245471 h 467926"/>
                <a:gd name="connsiteX36" fmla="*/ 17786 w 481742"/>
                <a:gd name="connsiteY36" fmla="*/ 221889 h 467926"/>
                <a:gd name="connsiteX37" fmla="*/ 448 w 481742"/>
                <a:gd name="connsiteY37" fmla="*/ 231720 h 467926"/>
                <a:gd name="connsiteX38" fmla="*/ -17 w 481742"/>
                <a:gd name="connsiteY38" fmla="*/ 233713 h 467926"/>
                <a:gd name="connsiteX39" fmla="*/ 4434 w 481742"/>
                <a:gd name="connsiteY39" fmla="*/ 239160 h 467926"/>
                <a:gd name="connsiteX40" fmla="*/ 15129 w 481742"/>
                <a:gd name="connsiteY40" fmla="*/ 271179 h 467926"/>
                <a:gd name="connsiteX41" fmla="*/ 21307 w 481742"/>
                <a:gd name="connsiteY41" fmla="*/ 309840 h 467926"/>
                <a:gd name="connsiteX42" fmla="*/ 22502 w 481742"/>
                <a:gd name="connsiteY42" fmla="*/ 317879 h 467926"/>
                <a:gd name="connsiteX43" fmla="*/ 40106 w 481742"/>
                <a:gd name="connsiteY43" fmla="*/ 354215 h 467926"/>
                <a:gd name="connsiteX44" fmla="*/ 40106 w 481742"/>
                <a:gd name="connsiteY44" fmla="*/ 385171 h 467926"/>
                <a:gd name="connsiteX45" fmla="*/ 39509 w 481742"/>
                <a:gd name="connsiteY45" fmla="*/ 385171 h 467926"/>
                <a:gd name="connsiteX46" fmla="*/ 48543 w 481742"/>
                <a:gd name="connsiteY46" fmla="*/ 426423 h 467926"/>
                <a:gd name="connsiteX47" fmla="*/ 46550 w 481742"/>
                <a:gd name="connsiteY47" fmla="*/ 437052 h 467926"/>
                <a:gd name="connsiteX48" fmla="*/ 50602 w 481742"/>
                <a:gd name="connsiteY48" fmla="*/ 440639 h 467926"/>
                <a:gd name="connsiteX49" fmla="*/ 63356 w 481742"/>
                <a:gd name="connsiteY49" fmla="*/ 449009 h 467926"/>
                <a:gd name="connsiteX50" fmla="*/ 79764 w 481742"/>
                <a:gd name="connsiteY50" fmla="*/ 463291 h 467926"/>
                <a:gd name="connsiteX51" fmla="*/ 96863 w 481742"/>
                <a:gd name="connsiteY51" fmla="*/ 465112 h 467926"/>
                <a:gd name="connsiteX52" fmla="*/ 99693 w 481742"/>
                <a:gd name="connsiteY52" fmla="*/ 461830 h 467926"/>
                <a:gd name="connsiteX53" fmla="*/ 131911 w 481742"/>
                <a:gd name="connsiteY53" fmla="*/ 451533 h 467926"/>
                <a:gd name="connsiteX54" fmla="*/ 147057 w 481742"/>
                <a:gd name="connsiteY54" fmla="*/ 442698 h 467926"/>
                <a:gd name="connsiteX55" fmla="*/ 161538 w 481742"/>
                <a:gd name="connsiteY55" fmla="*/ 439443 h 467926"/>
                <a:gd name="connsiteX56" fmla="*/ 183460 w 481742"/>
                <a:gd name="connsiteY56" fmla="*/ 435590 h 467926"/>
                <a:gd name="connsiteX57" fmla="*/ 203854 w 481742"/>
                <a:gd name="connsiteY57" fmla="*/ 436587 h 467926"/>
                <a:gd name="connsiteX58" fmla="*/ 218734 w 481742"/>
                <a:gd name="connsiteY58" fmla="*/ 432933 h 467926"/>
                <a:gd name="connsiteX59" fmla="*/ 223051 w 481742"/>
                <a:gd name="connsiteY59" fmla="*/ 432933 h 467926"/>
                <a:gd name="connsiteX60" fmla="*/ 224712 w 481742"/>
                <a:gd name="connsiteY60" fmla="*/ 432534 h 467926"/>
                <a:gd name="connsiteX61" fmla="*/ 227635 w 481742"/>
                <a:gd name="connsiteY61" fmla="*/ 430874 h 467926"/>
                <a:gd name="connsiteX62" fmla="*/ 228166 w 481742"/>
                <a:gd name="connsiteY62" fmla="*/ 430409 h 467926"/>
                <a:gd name="connsiteX63" fmla="*/ 230824 w 481742"/>
                <a:gd name="connsiteY63" fmla="*/ 427486 h 467926"/>
                <a:gd name="connsiteX64" fmla="*/ 269219 w 481742"/>
                <a:gd name="connsiteY64" fmla="*/ 421707 h 467926"/>
                <a:gd name="connsiteX65" fmla="*/ 273271 w 481742"/>
                <a:gd name="connsiteY65" fmla="*/ 421175 h 467926"/>
                <a:gd name="connsiteX66" fmla="*/ 273271 w 481742"/>
                <a:gd name="connsiteY66" fmla="*/ 421175 h 467926"/>
                <a:gd name="connsiteX67" fmla="*/ 359629 w 481742"/>
                <a:gd name="connsiteY67" fmla="*/ 363847 h 467926"/>
                <a:gd name="connsiteX68" fmla="*/ 395700 w 481742"/>
                <a:gd name="connsiteY68" fmla="*/ 304725 h 467926"/>
                <a:gd name="connsiteX69" fmla="*/ 390917 w 481742"/>
                <a:gd name="connsiteY69" fmla="*/ 288849 h 467926"/>
                <a:gd name="connsiteX70" fmla="*/ 424530 w 481742"/>
                <a:gd name="connsiteY70" fmla="*/ 256564 h 467926"/>
                <a:gd name="connsiteX71" fmla="*/ 425460 w 481742"/>
                <a:gd name="connsiteY71" fmla="*/ 256564 h 467926"/>
                <a:gd name="connsiteX72" fmla="*/ 425062 w 481742"/>
                <a:gd name="connsiteY72" fmla="*/ 249589 h 467926"/>
                <a:gd name="connsiteX73" fmla="*/ 364147 w 481742"/>
                <a:gd name="connsiteY73" fmla="*/ 284598 h 467926"/>
                <a:gd name="connsiteX74" fmla="*/ 344218 w 481742"/>
                <a:gd name="connsiteY74" fmla="*/ 290443 h 467926"/>
                <a:gd name="connsiteX75" fmla="*/ 336910 w 481742"/>
                <a:gd name="connsiteY75" fmla="*/ 308180 h 467926"/>
                <a:gd name="connsiteX76" fmla="*/ 324156 w 481742"/>
                <a:gd name="connsiteY76" fmla="*/ 306187 h 467926"/>
                <a:gd name="connsiteX77" fmla="*/ 305955 w 481742"/>
                <a:gd name="connsiteY77" fmla="*/ 278685 h 467926"/>
                <a:gd name="connsiteX78" fmla="*/ 324156 w 481742"/>
                <a:gd name="connsiteY78" fmla="*/ 249124 h 467926"/>
                <a:gd name="connsiteX79" fmla="*/ 355178 w 481742"/>
                <a:gd name="connsiteY79" fmla="*/ 235374 h 467926"/>
                <a:gd name="connsiteX80" fmla="*/ 375107 w 481742"/>
                <a:gd name="connsiteY80" fmla="*/ 260949 h 467926"/>
                <a:gd name="connsiteX81" fmla="*/ 364147 w 481742"/>
                <a:gd name="connsiteY81" fmla="*/ 284598 h 46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481742" h="467926">
                  <a:moveTo>
                    <a:pt x="425062" y="249589"/>
                  </a:moveTo>
                  <a:cubicBezTo>
                    <a:pt x="425533" y="233155"/>
                    <a:pt x="437962" y="219537"/>
                    <a:pt x="454290" y="217571"/>
                  </a:cubicBezTo>
                  <a:cubicBezTo>
                    <a:pt x="454317" y="217305"/>
                    <a:pt x="454317" y="217039"/>
                    <a:pt x="454290" y="216774"/>
                  </a:cubicBezTo>
                  <a:cubicBezTo>
                    <a:pt x="457081" y="210131"/>
                    <a:pt x="459605" y="202890"/>
                    <a:pt x="461797" y="195782"/>
                  </a:cubicBezTo>
                  <a:cubicBezTo>
                    <a:pt x="464813" y="186077"/>
                    <a:pt x="472180" y="178338"/>
                    <a:pt x="481725" y="174857"/>
                  </a:cubicBezTo>
                  <a:lnTo>
                    <a:pt x="481725" y="172731"/>
                  </a:lnTo>
                  <a:cubicBezTo>
                    <a:pt x="474053" y="172778"/>
                    <a:pt x="466387" y="173402"/>
                    <a:pt x="458808" y="174591"/>
                  </a:cubicBezTo>
                  <a:cubicBezTo>
                    <a:pt x="458808" y="174591"/>
                    <a:pt x="458808" y="173263"/>
                    <a:pt x="458409" y="171137"/>
                  </a:cubicBezTo>
                  <a:cubicBezTo>
                    <a:pt x="455573" y="173316"/>
                    <a:pt x="453693" y="176504"/>
                    <a:pt x="453161" y="180039"/>
                  </a:cubicBezTo>
                  <a:cubicBezTo>
                    <a:pt x="452497" y="187545"/>
                    <a:pt x="445588" y="188209"/>
                    <a:pt x="436022" y="187545"/>
                  </a:cubicBezTo>
                  <a:cubicBezTo>
                    <a:pt x="426457" y="186881"/>
                    <a:pt x="416957" y="160973"/>
                    <a:pt x="416957" y="156655"/>
                  </a:cubicBezTo>
                  <a:cubicBezTo>
                    <a:pt x="416957" y="152337"/>
                    <a:pt x="430243" y="132675"/>
                    <a:pt x="437949" y="132675"/>
                  </a:cubicBezTo>
                  <a:cubicBezTo>
                    <a:pt x="442865" y="132675"/>
                    <a:pt x="449906" y="138454"/>
                    <a:pt x="455486" y="142506"/>
                  </a:cubicBezTo>
                  <a:cubicBezTo>
                    <a:pt x="455333" y="140427"/>
                    <a:pt x="455333" y="138341"/>
                    <a:pt x="455486" y="136262"/>
                  </a:cubicBezTo>
                  <a:cubicBezTo>
                    <a:pt x="456150" y="131811"/>
                    <a:pt x="460933" y="80860"/>
                    <a:pt x="452762" y="75679"/>
                  </a:cubicBezTo>
                  <a:cubicBezTo>
                    <a:pt x="444592" y="70497"/>
                    <a:pt x="436355" y="18882"/>
                    <a:pt x="433631" y="13700"/>
                  </a:cubicBezTo>
                  <a:cubicBezTo>
                    <a:pt x="430908" y="8519"/>
                    <a:pt x="400815" y="11508"/>
                    <a:pt x="397361" y="5596"/>
                  </a:cubicBezTo>
                  <a:cubicBezTo>
                    <a:pt x="393907" y="-316"/>
                    <a:pt x="368664" y="5596"/>
                    <a:pt x="368066" y="-117"/>
                  </a:cubicBezTo>
                  <a:cubicBezTo>
                    <a:pt x="364147" y="6194"/>
                    <a:pt x="359762" y="13169"/>
                    <a:pt x="357504" y="15959"/>
                  </a:cubicBezTo>
                  <a:cubicBezTo>
                    <a:pt x="352920" y="21871"/>
                    <a:pt x="340165" y="17952"/>
                    <a:pt x="338372" y="27783"/>
                  </a:cubicBezTo>
                  <a:cubicBezTo>
                    <a:pt x="336578" y="37615"/>
                    <a:pt x="321034" y="47712"/>
                    <a:pt x="313727" y="47712"/>
                  </a:cubicBezTo>
                  <a:cubicBezTo>
                    <a:pt x="306420" y="47712"/>
                    <a:pt x="300973" y="61463"/>
                    <a:pt x="300973" y="70364"/>
                  </a:cubicBezTo>
                  <a:cubicBezTo>
                    <a:pt x="300973" y="79266"/>
                    <a:pt x="286425" y="91024"/>
                    <a:pt x="274401" y="91024"/>
                  </a:cubicBezTo>
                  <a:cubicBezTo>
                    <a:pt x="262377" y="91024"/>
                    <a:pt x="266230" y="101852"/>
                    <a:pt x="262577" y="115602"/>
                  </a:cubicBezTo>
                  <a:cubicBezTo>
                    <a:pt x="258923" y="129353"/>
                    <a:pt x="253476" y="130349"/>
                    <a:pt x="233414" y="130349"/>
                  </a:cubicBezTo>
                  <a:cubicBezTo>
                    <a:pt x="213353" y="130349"/>
                    <a:pt x="212423" y="128357"/>
                    <a:pt x="196945" y="117595"/>
                  </a:cubicBezTo>
                  <a:cubicBezTo>
                    <a:pt x="181467" y="106834"/>
                    <a:pt x="177016" y="126430"/>
                    <a:pt x="176020" y="135265"/>
                  </a:cubicBezTo>
                  <a:cubicBezTo>
                    <a:pt x="175023" y="144100"/>
                    <a:pt x="154098" y="161837"/>
                    <a:pt x="147721" y="169676"/>
                  </a:cubicBezTo>
                  <a:cubicBezTo>
                    <a:pt x="141344" y="177514"/>
                    <a:pt x="125866" y="171668"/>
                    <a:pt x="116765" y="171668"/>
                  </a:cubicBezTo>
                  <a:cubicBezTo>
                    <a:pt x="107664" y="171668"/>
                    <a:pt x="111252" y="162833"/>
                    <a:pt x="111252" y="156921"/>
                  </a:cubicBezTo>
                  <a:cubicBezTo>
                    <a:pt x="111252" y="151009"/>
                    <a:pt x="115835" y="154928"/>
                    <a:pt x="117895" y="149016"/>
                  </a:cubicBezTo>
                  <a:cubicBezTo>
                    <a:pt x="119954" y="143104"/>
                    <a:pt x="111252" y="121515"/>
                    <a:pt x="107864" y="111683"/>
                  </a:cubicBezTo>
                  <a:cubicBezTo>
                    <a:pt x="106336" y="107432"/>
                    <a:pt x="99959" y="103911"/>
                    <a:pt x="93316" y="101254"/>
                  </a:cubicBezTo>
                  <a:lnTo>
                    <a:pt x="93316" y="222819"/>
                  </a:lnTo>
                  <a:cubicBezTo>
                    <a:pt x="93316" y="233647"/>
                    <a:pt x="76908" y="238562"/>
                    <a:pt x="73387" y="244474"/>
                  </a:cubicBezTo>
                  <a:cubicBezTo>
                    <a:pt x="69866" y="250387"/>
                    <a:pt x="46816" y="245471"/>
                    <a:pt x="34194" y="245471"/>
                  </a:cubicBezTo>
                  <a:cubicBezTo>
                    <a:pt x="21573" y="245471"/>
                    <a:pt x="24163" y="231720"/>
                    <a:pt x="17786" y="221889"/>
                  </a:cubicBezTo>
                  <a:cubicBezTo>
                    <a:pt x="11409" y="212057"/>
                    <a:pt x="448" y="224812"/>
                    <a:pt x="448" y="231720"/>
                  </a:cubicBezTo>
                  <a:cubicBezTo>
                    <a:pt x="455" y="232411"/>
                    <a:pt x="295" y="233095"/>
                    <a:pt x="-17" y="233713"/>
                  </a:cubicBezTo>
                  <a:cubicBezTo>
                    <a:pt x="1697" y="235327"/>
                    <a:pt x="3192" y="237161"/>
                    <a:pt x="4434" y="239160"/>
                  </a:cubicBezTo>
                  <a:cubicBezTo>
                    <a:pt x="9283" y="246999"/>
                    <a:pt x="9416" y="265134"/>
                    <a:pt x="15129" y="271179"/>
                  </a:cubicBezTo>
                  <a:cubicBezTo>
                    <a:pt x="24788" y="281641"/>
                    <a:pt x="27226" y="296887"/>
                    <a:pt x="21307" y="309840"/>
                  </a:cubicBezTo>
                  <a:cubicBezTo>
                    <a:pt x="22004" y="312465"/>
                    <a:pt x="22409" y="315162"/>
                    <a:pt x="22502" y="317879"/>
                  </a:cubicBezTo>
                  <a:cubicBezTo>
                    <a:pt x="29185" y="329577"/>
                    <a:pt x="35071" y="341720"/>
                    <a:pt x="40106" y="354215"/>
                  </a:cubicBezTo>
                  <a:cubicBezTo>
                    <a:pt x="44623" y="369494"/>
                    <a:pt x="49672" y="383709"/>
                    <a:pt x="40106" y="385171"/>
                  </a:cubicBezTo>
                  <a:lnTo>
                    <a:pt x="39509" y="385171"/>
                  </a:lnTo>
                  <a:cubicBezTo>
                    <a:pt x="45261" y="398177"/>
                    <a:pt x="48330" y="412207"/>
                    <a:pt x="48543" y="426423"/>
                  </a:cubicBezTo>
                  <a:cubicBezTo>
                    <a:pt x="48569" y="430064"/>
                    <a:pt x="47892" y="433671"/>
                    <a:pt x="46550" y="437052"/>
                  </a:cubicBezTo>
                  <a:cubicBezTo>
                    <a:pt x="47015" y="438978"/>
                    <a:pt x="48629" y="440413"/>
                    <a:pt x="50602" y="440639"/>
                  </a:cubicBezTo>
                  <a:cubicBezTo>
                    <a:pt x="59238" y="442632"/>
                    <a:pt x="56514" y="448478"/>
                    <a:pt x="63356" y="449009"/>
                  </a:cubicBezTo>
                  <a:cubicBezTo>
                    <a:pt x="70199" y="449541"/>
                    <a:pt x="75181" y="456914"/>
                    <a:pt x="79764" y="463291"/>
                  </a:cubicBezTo>
                  <a:cubicBezTo>
                    <a:pt x="83982" y="468512"/>
                    <a:pt x="91635" y="469329"/>
                    <a:pt x="96863" y="465112"/>
                  </a:cubicBezTo>
                  <a:cubicBezTo>
                    <a:pt x="97992" y="464195"/>
                    <a:pt x="98956" y="463085"/>
                    <a:pt x="99693" y="461830"/>
                  </a:cubicBezTo>
                  <a:cubicBezTo>
                    <a:pt x="104277" y="454655"/>
                    <a:pt x="117496" y="451999"/>
                    <a:pt x="131911" y="451533"/>
                  </a:cubicBezTo>
                  <a:cubicBezTo>
                    <a:pt x="136169" y="447408"/>
                    <a:pt x="141371" y="444372"/>
                    <a:pt x="147057" y="442698"/>
                  </a:cubicBezTo>
                  <a:cubicBezTo>
                    <a:pt x="151840" y="441237"/>
                    <a:pt x="156755" y="440639"/>
                    <a:pt x="161538" y="439443"/>
                  </a:cubicBezTo>
                  <a:cubicBezTo>
                    <a:pt x="168141" y="435557"/>
                    <a:pt x="175927" y="434189"/>
                    <a:pt x="183460" y="435590"/>
                  </a:cubicBezTo>
                  <a:cubicBezTo>
                    <a:pt x="190269" y="435006"/>
                    <a:pt x="197131" y="435345"/>
                    <a:pt x="203854" y="436587"/>
                  </a:cubicBezTo>
                  <a:cubicBezTo>
                    <a:pt x="208483" y="434282"/>
                    <a:pt x="213565" y="433033"/>
                    <a:pt x="218734" y="432933"/>
                  </a:cubicBezTo>
                  <a:lnTo>
                    <a:pt x="223051" y="432933"/>
                  </a:lnTo>
                  <a:lnTo>
                    <a:pt x="224712" y="432534"/>
                  </a:lnTo>
                  <a:lnTo>
                    <a:pt x="227635" y="430874"/>
                  </a:lnTo>
                  <a:cubicBezTo>
                    <a:pt x="227841" y="430755"/>
                    <a:pt x="228020" y="430595"/>
                    <a:pt x="228166" y="430409"/>
                  </a:cubicBezTo>
                  <a:cubicBezTo>
                    <a:pt x="229096" y="429479"/>
                    <a:pt x="229960" y="428482"/>
                    <a:pt x="230824" y="427486"/>
                  </a:cubicBezTo>
                  <a:cubicBezTo>
                    <a:pt x="240323" y="416592"/>
                    <a:pt x="256664" y="416060"/>
                    <a:pt x="269219" y="421707"/>
                  </a:cubicBezTo>
                  <a:cubicBezTo>
                    <a:pt x="270555" y="421421"/>
                    <a:pt x="271910" y="421242"/>
                    <a:pt x="273271" y="421175"/>
                  </a:cubicBezTo>
                  <a:lnTo>
                    <a:pt x="273271" y="421175"/>
                  </a:lnTo>
                  <a:cubicBezTo>
                    <a:pt x="300973" y="398390"/>
                    <a:pt x="337243" y="392279"/>
                    <a:pt x="359629" y="363847"/>
                  </a:cubicBezTo>
                  <a:cubicBezTo>
                    <a:pt x="374177" y="345646"/>
                    <a:pt x="383942" y="324588"/>
                    <a:pt x="395700" y="304725"/>
                  </a:cubicBezTo>
                  <a:cubicBezTo>
                    <a:pt x="392744" y="299943"/>
                    <a:pt x="391096" y="294469"/>
                    <a:pt x="390917" y="288849"/>
                  </a:cubicBezTo>
                  <a:cubicBezTo>
                    <a:pt x="390187" y="272973"/>
                    <a:pt x="406993" y="254306"/>
                    <a:pt x="424530" y="256564"/>
                  </a:cubicBezTo>
                  <a:lnTo>
                    <a:pt x="425460" y="256564"/>
                  </a:lnTo>
                  <a:cubicBezTo>
                    <a:pt x="425101" y="254259"/>
                    <a:pt x="424969" y="251921"/>
                    <a:pt x="425062" y="249589"/>
                  </a:cubicBezTo>
                  <a:close/>
                  <a:moveTo>
                    <a:pt x="364147" y="284598"/>
                  </a:moveTo>
                  <a:cubicBezTo>
                    <a:pt x="364147" y="292436"/>
                    <a:pt x="347738" y="282605"/>
                    <a:pt x="344218" y="290443"/>
                  </a:cubicBezTo>
                  <a:cubicBezTo>
                    <a:pt x="340697" y="298282"/>
                    <a:pt x="336910" y="308180"/>
                    <a:pt x="336910" y="308180"/>
                  </a:cubicBezTo>
                  <a:lnTo>
                    <a:pt x="324156" y="306187"/>
                  </a:lnTo>
                  <a:lnTo>
                    <a:pt x="305955" y="278685"/>
                  </a:lnTo>
                  <a:cubicBezTo>
                    <a:pt x="305955" y="278685"/>
                    <a:pt x="320569" y="257029"/>
                    <a:pt x="324156" y="249124"/>
                  </a:cubicBezTo>
                  <a:cubicBezTo>
                    <a:pt x="327743" y="241219"/>
                    <a:pt x="351525" y="227468"/>
                    <a:pt x="355178" y="235374"/>
                  </a:cubicBezTo>
                  <a:cubicBezTo>
                    <a:pt x="358832" y="243279"/>
                    <a:pt x="375107" y="253110"/>
                    <a:pt x="375107" y="260949"/>
                  </a:cubicBezTo>
                  <a:cubicBezTo>
                    <a:pt x="375107" y="268787"/>
                    <a:pt x="364147" y="276626"/>
                    <a:pt x="364147" y="284598"/>
                  </a:cubicBezTo>
                  <a:close/>
                </a:path>
              </a:pathLst>
            </a:custGeom>
            <a:pattFill prst="wdUpDiag">
              <a:fgClr>
                <a:srgbClr val="1A53EA"/>
              </a:fgClr>
              <a:bgClr>
                <a:srgbClr val="18B8A6"/>
              </a:bgClr>
            </a:pattFill>
            <a:ln w="6350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>
                <a:lnSpc>
                  <a:spcPct val="100000"/>
                </a:lnSpc>
                <a:spcAft>
                  <a:spcPts val="0"/>
                </a:spcAft>
              </a:pPr>
              <a:endParaRPr lang="de-DE" sz="1350" b="0" kern="0">
                <a:solidFill>
                  <a:prstClr val="black"/>
                </a:solidFill>
              </a:endParaRPr>
            </a:p>
          </p:txBody>
        </p:sp>
        <p:sp>
          <p:nvSpPr>
            <p:cNvPr id="61" name="Freihandform: Form 183">
              <a:extLst>
                <a:ext uri="{FF2B5EF4-FFF2-40B4-BE49-F238E27FC236}">
                  <a16:creationId xmlns:a16="http://schemas.microsoft.com/office/drawing/2014/main" id="{43AABD8B-C4BB-E45E-6598-13B323FF14F4}"/>
                </a:ext>
              </a:extLst>
            </p:cNvPr>
            <p:cNvSpPr/>
            <p:nvPr/>
          </p:nvSpPr>
          <p:spPr>
            <a:xfrm>
              <a:off x="6137849" y="4493205"/>
              <a:ext cx="343105" cy="409700"/>
            </a:xfrm>
            <a:custGeom>
              <a:avLst/>
              <a:gdLst>
                <a:gd name="connsiteX0" fmla="*/ 334586 w 343105"/>
                <a:gd name="connsiteY0" fmla="*/ 165941 h 409700"/>
                <a:gd name="connsiteX1" fmla="*/ 307283 w 343105"/>
                <a:gd name="connsiteY1" fmla="*/ 168864 h 409700"/>
                <a:gd name="connsiteX2" fmla="*/ 290875 w 343105"/>
                <a:gd name="connsiteY2" fmla="*/ 177699 h 409700"/>
                <a:gd name="connsiteX3" fmla="*/ 290875 w 343105"/>
                <a:gd name="connsiteY3" fmla="*/ 151127 h 409700"/>
                <a:gd name="connsiteX4" fmla="*/ 275796 w 343105"/>
                <a:gd name="connsiteY4" fmla="*/ 124555 h 409700"/>
                <a:gd name="connsiteX5" fmla="*/ 279915 w 343105"/>
                <a:gd name="connsiteY5" fmla="*/ 77325 h 409700"/>
                <a:gd name="connsiteX6" fmla="*/ 274468 w 343105"/>
                <a:gd name="connsiteY6" fmla="*/ 50753 h 409700"/>
                <a:gd name="connsiteX7" fmla="*/ 253941 w 343105"/>
                <a:gd name="connsiteY7" fmla="*/ 46302 h 409700"/>
                <a:gd name="connsiteX8" fmla="*/ 238928 w 343105"/>
                <a:gd name="connsiteY8" fmla="*/ 38929 h 409700"/>
                <a:gd name="connsiteX9" fmla="*/ 214283 w 343105"/>
                <a:gd name="connsiteY9" fmla="*/ 38929 h 409700"/>
                <a:gd name="connsiteX10" fmla="*/ 201993 w 343105"/>
                <a:gd name="connsiteY10" fmla="*/ 68423 h 409700"/>
                <a:gd name="connsiteX11" fmla="*/ 166454 w 343105"/>
                <a:gd name="connsiteY11" fmla="*/ 74335 h 409700"/>
                <a:gd name="connsiteX12" fmla="*/ 140481 w 343105"/>
                <a:gd name="connsiteY12" fmla="*/ 53676 h 409700"/>
                <a:gd name="connsiteX13" fmla="*/ 128191 w 343105"/>
                <a:gd name="connsiteY13" fmla="*/ 28632 h 409700"/>
                <a:gd name="connsiteX14" fmla="*/ 122678 w 343105"/>
                <a:gd name="connsiteY14" fmla="*/ 533 h 409700"/>
                <a:gd name="connsiteX15" fmla="*/ 23034 w 343105"/>
                <a:gd name="connsiteY15" fmla="*/ 533 h 409700"/>
                <a:gd name="connsiteX16" fmla="*/ 5630 w 343105"/>
                <a:gd name="connsiteY16" fmla="*/ 10763 h 409700"/>
                <a:gd name="connsiteX17" fmla="*/ 32799 w 343105"/>
                <a:gd name="connsiteY17" fmla="*/ 80314 h 409700"/>
                <a:gd name="connsiteX18" fmla="*/ 27750 w 343105"/>
                <a:gd name="connsiteY18" fmla="*/ 115256 h 409700"/>
                <a:gd name="connsiteX19" fmla="*/ 46949 w 343105"/>
                <a:gd name="connsiteY19" fmla="*/ 185139 h 409700"/>
                <a:gd name="connsiteX20" fmla="*/ 25027 w 343105"/>
                <a:gd name="connsiteY20" fmla="*/ 233300 h 409700"/>
                <a:gd name="connsiteX21" fmla="*/ 16524 w 343105"/>
                <a:gd name="connsiteY21" fmla="*/ 247250 h 409700"/>
                <a:gd name="connsiteX22" fmla="*/ 3238 w 343105"/>
                <a:gd name="connsiteY22" fmla="*/ 349019 h 409700"/>
                <a:gd name="connsiteX23" fmla="*/ -17 w 343105"/>
                <a:gd name="connsiteY23" fmla="*/ 357256 h 409700"/>
                <a:gd name="connsiteX24" fmla="*/ 1644 w 343105"/>
                <a:gd name="connsiteY24" fmla="*/ 366357 h 409700"/>
                <a:gd name="connsiteX25" fmla="*/ 5032 w 343105"/>
                <a:gd name="connsiteY25" fmla="*/ 379643 h 409700"/>
                <a:gd name="connsiteX26" fmla="*/ 16723 w 343105"/>
                <a:gd name="connsiteY26" fmla="*/ 385820 h 409700"/>
                <a:gd name="connsiteX27" fmla="*/ 46018 w 343105"/>
                <a:gd name="connsiteY27" fmla="*/ 387548 h 409700"/>
                <a:gd name="connsiteX28" fmla="*/ 73719 w 343105"/>
                <a:gd name="connsiteY28" fmla="*/ 395851 h 409700"/>
                <a:gd name="connsiteX29" fmla="*/ 180005 w 343105"/>
                <a:gd name="connsiteY29" fmla="*/ 395851 h 409700"/>
                <a:gd name="connsiteX30" fmla="*/ 190833 w 343105"/>
                <a:gd name="connsiteY30" fmla="*/ 407476 h 409700"/>
                <a:gd name="connsiteX31" fmla="*/ 258657 w 343105"/>
                <a:gd name="connsiteY31" fmla="*/ 407476 h 409700"/>
                <a:gd name="connsiteX32" fmla="*/ 306420 w 343105"/>
                <a:gd name="connsiteY32" fmla="*/ 404155 h 409700"/>
                <a:gd name="connsiteX33" fmla="*/ 314856 w 343105"/>
                <a:gd name="connsiteY33" fmla="*/ 401963 h 409700"/>
                <a:gd name="connsiteX34" fmla="*/ 279649 w 343105"/>
                <a:gd name="connsiteY34" fmla="*/ 349750 h 409700"/>
                <a:gd name="connsiteX35" fmla="*/ 282838 w 343105"/>
                <a:gd name="connsiteY35" fmla="*/ 239079 h 409700"/>
                <a:gd name="connsiteX36" fmla="*/ 328541 w 343105"/>
                <a:gd name="connsiteY36" fmla="*/ 240740 h 409700"/>
                <a:gd name="connsiteX37" fmla="*/ 336446 w 343105"/>
                <a:gd name="connsiteY37" fmla="*/ 232237 h 409700"/>
                <a:gd name="connsiteX38" fmla="*/ 343089 w 343105"/>
                <a:gd name="connsiteY38" fmla="*/ 165808 h 409700"/>
                <a:gd name="connsiteX39" fmla="*/ 334586 w 343105"/>
                <a:gd name="connsiteY39" fmla="*/ 165941 h 40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43105" h="409700">
                  <a:moveTo>
                    <a:pt x="334586" y="165941"/>
                  </a:moveTo>
                  <a:cubicBezTo>
                    <a:pt x="325020" y="170325"/>
                    <a:pt x="316849" y="168864"/>
                    <a:pt x="307283" y="168864"/>
                  </a:cubicBezTo>
                  <a:cubicBezTo>
                    <a:pt x="297718" y="168864"/>
                    <a:pt x="296323" y="179227"/>
                    <a:pt x="290875" y="177699"/>
                  </a:cubicBezTo>
                  <a:cubicBezTo>
                    <a:pt x="285428" y="176171"/>
                    <a:pt x="289481" y="158567"/>
                    <a:pt x="290875" y="151127"/>
                  </a:cubicBezTo>
                  <a:cubicBezTo>
                    <a:pt x="292270" y="143687"/>
                    <a:pt x="282638" y="130534"/>
                    <a:pt x="275796" y="124555"/>
                  </a:cubicBezTo>
                  <a:cubicBezTo>
                    <a:pt x="268954" y="118577"/>
                    <a:pt x="284033" y="81775"/>
                    <a:pt x="279915" y="77325"/>
                  </a:cubicBezTo>
                  <a:cubicBezTo>
                    <a:pt x="275796" y="72874"/>
                    <a:pt x="274468" y="61116"/>
                    <a:pt x="274468" y="50753"/>
                  </a:cubicBezTo>
                  <a:cubicBezTo>
                    <a:pt x="274468" y="40390"/>
                    <a:pt x="267825" y="46302"/>
                    <a:pt x="253941" y="46302"/>
                  </a:cubicBezTo>
                  <a:cubicBezTo>
                    <a:pt x="240057" y="46302"/>
                    <a:pt x="238928" y="38929"/>
                    <a:pt x="238928" y="38929"/>
                  </a:cubicBezTo>
                  <a:cubicBezTo>
                    <a:pt x="238928" y="38929"/>
                    <a:pt x="222520" y="34478"/>
                    <a:pt x="214283" y="38929"/>
                  </a:cubicBezTo>
                  <a:cubicBezTo>
                    <a:pt x="206046" y="43380"/>
                    <a:pt x="207640" y="69885"/>
                    <a:pt x="201993" y="68423"/>
                  </a:cubicBezTo>
                  <a:cubicBezTo>
                    <a:pt x="196347" y="66962"/>
                    <a:pt x="180138" y="69885"/>
                    <a:pt x="166454" y="74335"/>
                  </a:cubicBezTo>
                  <a:cubicBezTo>
                    <a:pt x="152770" y="78786"/>
                    <a:pt x="147323" y="71412"/>
                    <a:pt x="140481" y="53676"/>
                  </a:cubicBezTo>
                  <a:cubicBezTo>
                    <a:pt x="133638" y="35940"/>
                    <a:pt x="125401" y="41852"/>
                    <a:pt x="128191" y="28632"/>
                  </a:cubicBezTo>
                  <a:cubicBezTo>
                    <a:pt x="129274" y="18920"/>
                    <a:pt x="127347" y="9115"/>
                    <a:pt x="122678" y="533"/>
                  </a:cubicBezTo>
                  <a:cubicBezTo>
                    <a:pt x="122678" y="533"/>
                    <a:pt x="32467" y="-928"/>
                    <a:pt x="23034" y="533"/>
                  </a:cubicBezTo>
                  <a:cubicBezTo>
                    <a:pt x="16637" y="2811"/>
                    <a:pt x="10731" y="6279"/>
                    <a:pt x="5630" y="10763"/>
                  </a:cubicBezTo>
                  <a:cubicBezTo>
                    <a:pt x="13030" y="34558"/>
                    <a:pt x="22111" y="57801"/>
                    <a:pt x="32799" y="80314"/>
                  </a:cubicBezTo>
                  <a:cubicBezTo>
                    <a:pt x="36918" y="89680"/>
                    <a:pt x="27750" y="98050"/>
                    <a:pt x="27750" y="115256"/>
                  </a:cubicBezTo>
                  <a:cubicBezTo>
                    <a:pt x="27750" y="132461"/>
                    <a:pt x="45088" y="163948"/>
                    <a:pt x="46949" y="185139"/>
                  </a:cubicBezTo>
                  <a:cubicBezTo>
                    <a:pt x="48808" y="206329"/>
                    <a:pt x="35988" y="219549"/>
                    <a:pt x="25027" y="233300"/>
                  </a:cubicBezTo>
                  <a:cubicBezTo>
                    <a:pt x="21739" y="237657"/>
                    <a:pt x="18889" y="242327"/>
                    <a:pt x="16524" y="247250"/>
                  </a:cubicBezTo>
                  <a:cubicBezTo>
                    <a:pt x="22237" y="279601"/>
                    <a:pt x="17122" y="313347"/>
                    <a:pt x="3238" y="349019"/>
                  </a:cubicBezTo>
                  <a:cubicBezTo>
                    <a:pt x="2176" y="351875"/>
                    <a:pt x="1046" y="354599"/>
                    <a:pt x="-17" y="357256"/>
                  </a:cubicBezTo>
                  <a:cubicBezTo>
                    <a:pt x="448" y="360312"/>
                    <a:pt x="980" y="363367"/>
                    <a:pt x="1644" y="366357"/>
                  </a:cubicBezTo>
                  <a:cubicBezTo>
                    <a:pt x="2707" y="370807"/>
                    <a:pt x="3836" y="375126"/>
                    <a:pt x="5032" y="379643"/>
                  </a:cubicBezTo>
                  <a:cubicBezTo>
                    <a:pt x="9682" y="381635"/>
                    <a:pt x="7158" y="390271"/>
                    <a:pt x="16723" y="385820"/>
                  </a:cubicBezTo>
                  <a:cubicBezTo>
                    <a:pt x="25950" y="380460"/>
                    <a:pt x="37489" y="381144"/>
                    <a:pt x="46018" y="387548"/>
                  </a:cubicBezTo>
                  <a:cubicBezTo>
                    <a:pt x="54003" y="393460"/>
                    <a:pt x="63801" y="396396"/>
                    <a:pt x="73719" y="395851"/>
                  </a:cubicBezTo>
                  <a:lnTo>
                    <a:pt x="180005" y="395851"/>
                  </a:lnTo>
                  <a:lnTo>
                    <a:pt x="190833" y="407476"/>
                  </a:lnTo>
                  <a:cubicBezTo>
                    <a:pt x="190833" y="407476"/>
                    <a:pt x="249424" y="402494"/>
                    <a:pt x="258657" y="407476"/>
                  </a:cubicBezTo>
                  <a:cubicBezTo>
                    <a:pt x="267891" y="412459"/>
                    <a:pt x="297186" y="407476"/>
                    <a:pt x="306420" y="404155"/>
                  </a:cubicBezTo>
                  <a:cubicBezTo>
                    <a:pt x="309190" y="403278"/>
                    <a:pt x="312007" y="402547"/>
                    <a:pt x="314856" y="401963"/>
                  </a:cubicBezTo>
                  <a:lnTo>
                    <a:pt x="279649" y="349750"/>
                  </a:lnTo>
                  <a:lnTo>
                    <a:pt x="282838" y="239079"/>
                  </a:lnTo>
                  <a:lnTo>
                    <a:pt x="328541" y="240740"/>
                  </a:lnTo>
                  <a:lnTo>
                    <a:pt x="336446" y="232237"/>
                  </a:lnTo>
                  <a:lnTo>
                    <a:pt x="343089" y="165808"/>
                  </a:lnTo>
                  <a:cubicBezTo>
                    <a:pt x="340412" y="164420"/>
                    <a:pt x="337216" y="164473"/>
                    <a:pt x="334586" y="165941"/>
                  </a:cubicBezTo>
                  <a:close/>
                </a:path>
              </a:pathLst>
            </a:custGeom>
            <a:solidFill>
              <a:srgbClr val="18B8A6"/>
            </a:solidFill>
            <a:ln w="6350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>
                <a:lnSpc>
                  <a:spcPct val="100000"/>
                </a:lnSpc>
                <a:spcAft>
                  <a:spcPts val="0"/>
                </a:spcAft>
              </a:pPr>
              <a:endParaRPr lang="de-DE" sz="1350" b="0" kern="0">
                <a:solidFill>
                  <a:prstClr val="black"/>
                </a:solidFill>
              </a:endParaRPr>
            </a:p>
          </p:txBody>
        </p:sp>
        <p:sp>
          <p:nvSpPr>
            <p:cNvPr id="63" name="Freihandform: Form 184">
              <a:extLst>
                <a:ext uri="{FF2B5EF4-FFF2-40B4-BE49-F238E27FC236}">
                  <a16:creationId xmlns:a16="http://schemas.microsoft.com/office/drawing/2014/main" id="{34818019-D8E5-CD74-0AB2-A080823D864A}"/>
                </a:ext>
              </a:extLst>
            </p:cNvPr>
            <p:cNvSpPr/>
            <p:nvPr/>
          </p:nvSpPr>
          <p:spPr>
            <a:xfrm>
              <a:off x="6417515" y="4570647"/>
              <a:ext cx="354797" cy="334239"/>
            </a:xfrm>
            <a:custGeom>
              <a:avLst/>
              <a:gdLst>
                <a:gd name="connsiteX0" fmla="*/ 272940 w 354797"/>
                <a:gd name="connsiteY0" fmla="*/ 13568 h 334239"/>
                <a:gd name="connsiteX1" fmla="*/ 250686 w 354797"/>
                <a:gd name="connsiteY1" fmla="*/ -117 h 334239"/>
                <a:gd name="connsiteX2" fmla="*/ 213552 w 354797"/>
                <a:gd name="connsiteY2" fmla="*/ 5862 h 334239"/>
                <a:gd name="connsiteX3" fmla="*/ 205382 w 354797"/>
                <a:gd name="connsiteY3" fmla="*/ 27983 h 334239"/>
                <a:gd name="connsiteX4" fmla="*/ 201263 w 354797"/>
                <a:gd name="connsiteY4" fmla="*/ 45653 h 334239"/>
                <a:gd name="connsiteX5" fmla="*/ 199868 w 354797"/>
                <a:gd name="connsiteY5" fmla="*/ 82587 h 334239"/>
                <a:gd name="connsiteX6" fmla="*/ 193225 w 354797"/>
                <a:gd name="connsiteY6" fmla="*/ 113543 h 334239"/>
                <a:gd name="connsiteX7" fmla="*/ 213752 w 354797"/>
                <a:gd name="connsiteY7" fmla="*/ 140115 h 334239"/>
                <a:gd name="connsiteX8" fmla="*/ 234278 w 354797"/>
                <a:gd name="connsiteY8" fmla="*/ 132741 h 334239"/>
                <a:gd name="connsiteX9" fmla="*/ 238330 w 354797"/>
                <a:gd name="connsiteY9" fmla="*/ 156390 h 334239"/>
                <a:gd name="connsiteX10" fmla="*/ 232883 w 354797"/>
                <a:gd name="connsiteY10" fmla="*/ 171137 h 334239"/>
                <a:gd name="connsiteX11" fmla="*/ 211028 w 354797"/>
                <a:gd name="connsiteY11" fmla="*/ 171137 h 334239"/>
                <a:gd name="connsiteX12" fmla="*/ 198739 w 354797"/>
                <a:gd name="connsiteY12" fmla="*/ 143104 h 334239"/>
                <a:gd name="connsiteX13" fmla="*/ 175489 w 354797"/>
                <a:gd name="connsiteY13" fmla="*/ 137192 h 334239"/>
                <a:gd name="connsiteX14" fmla="*/ 159081 w 354797"/>
                <a:gd name="connsiteY14" fmla="*/ 117994 h 334239"/>
                <a:gd name="connsiteX15" fmla="*/ 148120 w 354797"/>
                <a:gd name="connsiteY15" fmla="*/ 123906 h 334239"/>
                <a:gd name="connsiteX16" fmla="*/ 134436 w 354797"/>
                <a:gd name="connsiteY16" fmla="*/ 128357 h 334239"/>
                <a:gd name="connsiteX17" fmla="*/ 108462 w 354797"/>
                <a:gd name="connsiteY17" fmla="*/ 119455 h 334239"/>
                <a:gd name="connsiteX18" fmla="*/ 98896 w 354797"/>
                <a:gd name="connsiteY18" fmla="*/ 103247 h 334239"/>
                <a:gd name="connsiteX19" fmla="*/ 79764 w 354797"/>
                <a:gd name="connsiteY19" fmla="*/ 104708 h 334239"/>
                <a:gd name="connsiteX20" fmla="*/ 71594 w 354797"/>
                <a:gd name="connsiteY20" fmla="*/ 97334 h 334239"/>
                <a:gd name="connsiteX21" fmla="*/ 63489 w 354797"/>
                <a:gd name="connsiteY21" fmla="*/ 88832 h 334239"/>
                <a:gd name="connsiteX22" fmla="*/ 56846 w 354797"/>
                <a:gd name="connsiteY22" fmla="*/ 155261 h 334239"/>
                <a:gd name="connsiteX23" fmla="*/ 48942 w 354797"/>
                <a:gd name="connsiteY23" fmla="*/ 163763 h 334239"/>
                <a:gd name="connsiteX24" fmla="*/ 3239 w 354797"/>
                <a:gd name="connsiteY24" fmla="*/ 162103 h 334239"/>
                <a:gd name="connsiteX25" fmla="*/ -17 w 354797"/>
                <a:gd name="connsiteY25" fmla="*/ 272308 h 334239"/>
                <a:gd name="connsiteX26" fmla="*/ 35124 w 354797"/>
                <a:gd name="connsiteY26" fmla="*/ 324189 h 334239"/>
                <a:gd name="connsiteX27" fmla="*/ 91456 w 354797"/>
                <a:gd name="connsiteY27" fmla="*/ 321399 h 334239"/>
                <a:gd name="connsiteX28" fmla="*/ 93914 w 354797"/>
                <a:gd name="connsiteY28" fmla="*/ 329039 h 334239"/>
                <a:gd name="connsiteX29" fmla="*/ 109657 w 354797"/>
                <a:gd name="connsiteY29" fmla="*/ 326448 h 334239"/>
                <a:gd name="connsiteX30" fmla="*/ 148851 w 354797"/>
                <a:gd name="connsiteY30" fmla="*/ 333091 h 334239"/>
                <a:gd name="connsiteX31" fmla="*/ 180736 w 354797"/>
                <a:gd name="connsiteY31" fmla="*/ 295692 h 334239"/>
                <a:gd name="connsiteX32" fmla="*/ 209035 w 354797"/>
                <a:gd name="connsiteY32" fmla="*/ 272109 h 334239"/>
                <a:gd name="connsiteX33" fmla="*/ 226307 w 354797"/>
                <a:gd name="connsiteY33" fmla="*/ 255369 h 334239"/>
                <a:gd name="connsiteX34" fmla="*/ 252878 w 354797"/>
                <a:gd name="connsiteY34" fmla="*/ 254439 h 334239"/>
                <a:gd name="connsiteX35" fmla="*/ 254672 w 354797"/>
                <a:gd name="connsiteY35" fmla="*/ 254439 h 334239"/>
                <a:gd name="connsiteX36" fmla="*/ 248029 w 354797"/>
                <a:gd name="connsiteY36" fmla="*/ 229794 h 334239"/>
                <a:gd name="connsiteX37" fmla="*/ 333390 w 354797"/>
                <a:gd name="connsiteY37" fmla="*/ 196579 h 334239"/>
                <a:gd name="connsiteX38" fmla="*/ 327943 w 354797"/>
                <a:gd name="connsiteY38" fmla="*/ 181965 h 334239"/>
                <a:gd name="connsiteX39" fmla="*/ 332659 w 354797"/>
                <a:gd name="connsiteY39" fmla="*/ 149614 h 334239"/>
                <a:gd name="connsiteX40" fmla="*/ 345281 w 354797"/>
                <a:gd name="connsiteY40" fmla="*/ 141045 h 334239"/>
                <a:gd name="connsiteX41" fmla="*/ 343753 w 354797"/>
                <a:gd name="connsiteY41" fmla="*/ 86573 h 334239"/>
                <a:gd name="connsiteX42" fmla="*/ 354780 w 354797"/>
                <a:gd name="connsiteY42" fmla="*/ 79930 h 334239"/>
                <a:gd name="connsiteX43" fmla="*/ 340564 w 354797"/>
                <a:gd name="connsiteY43" fmla="*/ 44125 h 334239"/>
                <a:gd name="connsiteX44" fmla="*/ 301106 w 354797"/>
                <a:gd name="connsiteY44" fmla="*/ 25392 h 334239"/>
                <a:gd name="connsiteX45" fmla="*/ 272940 w 354797"/>
                <a:gd name="connsiteY45" fmla="*/ 13568 h 334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54797" h="334239">
                  <a:moveTo>
                    <a:pt x="272940" y="13568"/>
                  </a:moveTo>
                  <a:cubicBezTo>
                    <a:pt x="268821" y="13568"/>
                    <a:pt x="259056" y="6526"/>
                    <a:pt x="250686" y="-117"/>
                  </a:cubicBezTo>
                  <a:cubicBezTo>
                    <a:pt x="244708" y="7058"/>
                    <a:pt x="224115" y="5862"/>
                    <a:pt x="213552" y="5862"/>
                  </a:cubicBezTo>
                  <a:cubicBezTo>
                    <a:pt x="202990" y="5862"/>
                    <a:pt x="212224" y="22071"/>
                    <a:pt x="205382" y="27983"/>
                  </a:cubicBezTo>
                  <a:cubicBezTo>
                    <a:pt x="198539" y="33895"/>
                    <a:pt x="195816" y="42730"/>
                    <a:pt x="201263" y="45653"/>
                  </a:cubicBezTo>
                  <a:cubicBezTo>
                    <a:pt x="206710" y="48576"/>
                    <a:pt x="199868" y="73686"/>
                    <a:pt x="199868" y="82587"/>
                  </a:cubicBezTo>
                  <a:cubicBezTo>
                    <a:pt x="199868" y="91489"/>
                    <a:pt x="188974" y="110620"/>
                    <a:pt x="193225" y="113543"/>
                  </a:cubicBezTo>
                  <a:cubicBezTo>
                    <a:pt x="197477" y="116466"/>
                    <a:pt x="204186" y="137192"/>
                    <a:pt x="213752" y="140115"/>
                  </a:cubicBezTo>
                  <a:cubicBezTo>
                    <a:pt x="223318" y="143038"/>
                    <a:pt x="230160" y="132741"/>
                    <a:pt x="234278" y="132741"/>
                  </a:cubicBezTo>
                  <a:cubicBezTo>
                    <a:pt x="238397" y="132741"/>
                    <a:pt x="238330" y="146027"/>
                    <a:pt x="238330" y="156390"/>
                  </a:cubicBezTo>
                  <a:cubicBezTo>
                    <a:pt x="238702" y="161857"/>
                    <a:pt x="236723" y="167225"/>
                    <a:pt x="232883" y="171137"/>
                  </a:cubicBezTo>
                  <a:cubicBezTo>
                    <a:pt x="232883" y="171137"/>
                    <a:pt x="217870" y="177049"/>
                    <a:pt x="211028" y="171137"/>
                  </a:cubicBezTo>
                  <a:cubicBezTo>
                    <a:pt x="204146" y="163278"/>
                    <a:pt x="199855" y="153487"/>
                    <a:pt x="198739" y="143104"/>
                  </a:cubicBezTo>
                  <a:cubicBezTo>
                    <a:pt x="198739" y="137192"/>
                    <a:pt x="182331" y="137192"/>
                    <a:pt x="175489" y="137192"/>
                  </a:cubicBezTo>
                  <a:cubicBezTo>
                    <a:pt x="168646" y="137192"/>
                    <a:pt x="161804" y="123906"/>
                    <a:pt x="159081" y="117994"/>
                  </a:cubicBezTo>
                  <a:cubicBezTo>
                    <a:pt x="156357" y="112082"/>
                    <a:pt x="148120" y="119455"/>
                    <a:pt x="148120" y="123906"/>
                  </a:cubicBezTo>
                  <a:cubicBezTo>
                    <a:pt x="148120" y="128357"/>
                    <a:pt x="141477" y="128357"/>
                    <a:pt x="134436" y="128357"/>
                  </a:cubicBezTo>
                  <a:cubicBezTo>
                    <a:pt x="127394" y="128357"/>
                    <a:pt x="113975" y="116533"/>
                    <a:pt x="108462" y="119455"/>
                  </a:cubicBezTo>
                  <a:cubicBezTo>
                    <a:pt x="102948" y="122378"/>
                    <a:pt x="97567" y="109159"/>
                    <a:pt x="98896" y="103247"/>
                  </a:cubicBezTo>
                  <a:cubicBezTo>
                    <a:pt x="100225" y="97334"/>
                    <a:pt x="85212" y="101785"/>
                    <a:pt x="79764" y="104708"/>
                  </a:cubicBezTo>
                  <a:cubicBezTo>
                    <a:pt x="74317" y="107631"/>
                    <a:pt x="71594" y="97334"/>
                    <a:pt x="71594" y="97334"/>
                  </a:cubicBezTo>
                  <a:cubicBezTo>
                    <a:pt x="69654" y="93861"/>
                    <a:pt x="66871" y="90931"/>
                    <a:pt x="63489" y="88832"/>
                  </a:cubicBezTo>
                  <a:lnTo>
                    <a:pt x="56846" y="155261"/>
                  </a:lnTo>
                  <a:lnTo>
                    <a:pt x="48942" y="163763"/>
                  </a:lnTo>
                  <a:lnTo>
                    <a:pt x="3239" y="162103"/>
                  </a:lnTo>
                  <a:lnTo>
                    <a:pt x="-17" y="272308"/>
                  </a:lnTo>
                  <a:lnTo>
                    <a:pt x="35124" y="324189"/>
                  </a:lnTo>
                  <a:cubicBezTo>
                    <a:pt x="53459" y="320137"/>
                    <a:pt x="91456" y="314491"/>
                    <a:pt x="91456" y="321399"/>
                  </a:cubicBezTo>
                  <a:cubicBezTo>
                    <a:pt x="91682" y="324103"/>
                    <a:pt x="92519" y="326714"/>
                    <a:pt x="93914" y="329039"/>
                  </a:cubicBezTo>
                  <a:cubicBezTo>
                    <a:pt x="99002" y="327405"/>
                    <a:pt x="104310" y="326528"/>
                    <a:pt x="109657" y="326448"/>
                  </a:cubicBezTo>
                  <a:cubicBezTo>
                    <a:pt x="116965" y="327444"/>
                    <a:pt x="141543" y="337276"/>
                    <a:pt x="148851" y="333091"/>
                  </a:cubicBezTo>
                  <a:cubicBezTo>
                    <a:pt x="156158" y="328906"/>
                    <a:pt x="168779" y="299877"/>
                    <a:pt x="180736" y="295692"/>
                  </a:cubicBezTo>
                  <a:cubicBezTo>
                    <a:pt x="192694" y="291506"/>
                    <a:pt x="209035" y="278021"/>
                    <a:pt x="209035" y="272109"/>
                  </a:cubicBezTo>
                  <a:cubicBezTo>
                    <a:pt x="209035" y="266197"/>
                    <a:pt x="209035" y="260285"/>
                    <a:pt x="226307" y="255369"/>
                  </a:cubicBezTo>
                  <a:lnTo>
                    <a:pt x="252878" y="254439"/>
                  </a:lnTo>
                  <a:lnTo>
                    <a:pt x="254672" y="254439"/>
                  </a:lnTo>
                  <a:lnTo>
                    <a:pt x="248029" y="229794"/>
                  </a:lnTo>
                  <a:cubicBezTo>
                    <a:pt x="248029" y="229794"/>
                    <a:pt x="328806" y="197244"/>
                    <a:pt x="333390" y="196579"/>
                  </a:cubicBezTo>
                  <a:cubicBezTo>
                    <a:pt x="329869" y="188741"/>
                    <a:pt x="326216" y="182895"/>
                    <a:pt x="327943" y="181965"/>
                  </a:cubicBezTo>
                  <a:cubicBezTo>
                    <a:pt x="331132" y="180238"/>
                    <a:pt x="332659" y="156390"/>
                    <a:pt x="332659" y="149614"/>
                  </a:cubicBezTo>
                  <a:cubicBezTo>
                    <a:pt x="332659" y="142839"/>
                    <a:pt x="351592" y="147887"/>
                    <a:pt x="345281" y="141045"/>
                  </a:cubicBezTo>
                  <a:cubicBezTo>
                    <a:pt x="338970" y="134203"/>
                    <a:pt x="340564" y="95143"/>
                    <a:pt x="343753" y="86573"/>
                  </a:cubicBezTo>
                  <a:cubicBezTo>
                    <a:pt x="346942" y="78004"/>
                    <a:pt x="354780" y="86573"/>
                    <a:pt x="354780" y="79930"/>
                  </a:cubicBezTo>
                  <a:cubicBezTo>
                    <a:pt x="352116" y="67276"/>
                    <a:pt x="347307" y="55166"/>
                    <a:pt x="340564" y="44125"/>
                  </a:cubicBezTo>
                  <a:cubicBezTo>
                    <a:pt x="337176" y="39276"/>
                    <a:pt x="309011" y="27119"/>
                    <a:pt x="301106" y="25392"/>
                  </a:cubicBezTo>
                  <a:cubicBezTo>
                    <a:pt x="293201" y="23665"/>
                    <a:pt x="280778" y="13568"/>
                    <a:pt x="272940" y="13568"/>
                  </a:cubicBezTo>
                  <a:close/>
                </a:path>
              </a:pathLst>
            </a:custGeom>
            <a:solidFill>
              <a:srgbClr val="18B8A6"/>
            </a:solidFill>
            <a:ln w="6350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>
                <a:lnSpc>
                  <a:spcPct val="100000"/>
                </a:lnSpc>
                <a:spcAft>
                  <a:spcPts val="0"/>
                </a:spcAft>
              </a:pPr>
              <a:endParaRPr lang="de-DE" sz="1350" b="0" kern="0">
                <a:solidFill>
                  <a:prstClr val="black"/>
                </a:solidFill>
              </a:endParaRPr>
            </a:p>
          </p:txBody>
        </p:sp>
        <p:sp>
          <p:nvSpPr>
            <p:cNvPr id="64" name="Freihandform: Form 185">
              <a:extLst>
                <a:ext uri="{FF2B5EF4-FFF2-40B4-BE49-F238E27FC236}">
                  <a16:creationId xmlns:a16="http://schemas.microsoft.com/office/drawing/2014/main" id="{F6957289-7B4F-323C-3096-CD2B74C47EEA}"/>
                </a:ext>
              </a:extLst>
            </p:cNvPr>
            <p:cNvSpPr/>
            <p:nvPr/>
          </p:nvSpPr>
          <p:spPr>
            <a:xfrm>
              <a:off x="6628549" y="4331569"/>
              <a:ext cx="58750" cy="54235"/>
            </a:xfrm>
            <a:custGeom>
              <a:avLst/>
              <a:gdLst>
                <a:gd name="connsiteX0" fmla="*/ 48952 w 58750"/>
                <a:gd name="connsiteY0" fmla="*/ -117 h 54235"/>
                <a:gd name="connsiteX1" fmla="*/ 31946 w 58750"/>
                <a:gd name="connsiteY1" fmla="*/ 5862 h 54235"/>
                <a:gd name="connsiteX2" fmla="*/ 16534 w 58750"/>
                <a:gd name="connsiteY2" fmla="*/ 8785 h 54235"/>
                <a:gd name="connsiteX3" fmla="*/ 12814 w 58750"/>
                <a:gd name="connsiteY3" fmla="*/ 11907 h 54235"/>
                <a:gd name="connsiteX4" fmla="*/ 6637 w 58750"/>
                <a:gd name="connsiteY4" fmla="*/ 33297 h 54235"/>
                <a:gd name="connsiteX5" fmla="*/ -6 w 58750"/>
                <a:gd name="connsiteY5" fmla="*/ 42929 h 54235"/>
                <a:gd name="connsiteX6" fmla="*/ 6172 w 58750"/>
                <a:gd name="connsiteY6" fmla="*/ 52561 h 54235"/>
                <a:gd name="connsiteX7" fmla="*/ 16335 w 58750"/>
                <a:gd name="connsiteY7" fmla="*/ 53558 h 54235"/>
                <a:gd name="connsiteX8" fmla="*/ 32145 w 58750"/>
                <a:gd name="connsiteY8" fmla="*/ 43394 h 54235"/>
                <a:gd name="connsiteX9" fmla="*/ 58717 w 58750"/>
                <a:gd name="connsiteY9" fmla="*/ 36751 h 54235"/>
                <a:gd name="connsiteX10" fmla="*/ 54000 w 58750"/>
                <a:gd name="connsiteY10" fmla="*/ 14630 h 54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50" h="54235">
                  <a:moveTo>
                    <a:pt x="48952" y="-117"/>
                  </a:moveTo>
                  <a:cubicBezTo>
                    <a:pt x="43139" y="1451"/>
                    <a:pt x="37460" y="3444"/>
                    <a:pt x="31946" y="5862"/>
                  </a:cubicBezTo>
                  <a:cubicBezTo>
                    <a:pt x="27409" y="8864"/>
                    <a:pt x="21856" y="9921"/>
                    <a:pt x="16534" y="8785"/>
                  </a:cubicBezTo>
                  <a:cubicBezTo>
                    <a:pt x="15618" y="10160"/>
                    <a:pt x="14322" y="11243"/>
                    <a:pt x="12814" y="11907"/>
                  </a:cubicBezTo>
                  <a:cubicBezTo>
                    <a:pt x="5241" y="14896"/>
                    <a:pt x="6637" y="33297"/>
                    <a:pt x="6637" y="33297"/>
                  </a:cubicBezTo>
                  <a:cubicBezTo>
                    <a:pt x="6637" y="33297"/>
                    <a:pt x="-6" y="34028"/>
                    <a:pt x="-6" y="42929"/>
                  </a:cubicBezTo>
                  <a:cubicBezTo>
                    <a:pt x="-199" y="47128"/>
                    <a:pt x="2279" y="50987"/>
                    <a:pt x="6172" y="52561"/>
                  </a:cubicBezTo>
                  <a:cubicBezTo>
                    <a:pt x="9579" y="52641"/>
                    <a:pt x="12974" y="52973"/>
                    <a:pt x="16335" y="53558"/>
                  </a:cubicBezTo>
                  <a:cubicBezTo>
                    <a:pt x="33673" y="57012"/>
                    <a:pt x="32145" y="43394"/>
                    <a:pt x="32145" y="43394"/>
                  </a:cubicBezTo>
                  <a:cubicBezTo>
                    <a:pt x="32145" y="43394"/>
                    <a:pt x="57388" y="45055"/>
                    <a:pt x="58717" y="36751"/>
                  </a:cubicBezTo>
                  <a:cubicBezTo>
                    <a:pt x="58916" y="29105"/>
                    <a:pt x="57302" y="21526"/>
                    <a:pt x="54000" y="14630"/>
                  </a:cubicBezTo>
                  <a:close/>
                </a:path>
              </a:pathLst>
            </a:custGeom>
            <a:solidFill>
              <a:srgbClr val="18B8A6"/>
            </a:solidFill>
            <a:ln w="6350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>
                <a:lnSpc>
                  <a:spcPct val="100000"/>
                </a:lnSpc>
                <a:spcAft>
                  <a:spcPts val="0"/>
                </a:spcAft>
              </a:pPr>
              <a:endParaRPr lang="de-DE" sz="1350" b="0" kern="0">
                <a:solidFill>
                  <a:prstClr val="black"/>
                </a:solidFill>
              </a:endParaRPr>
            </a:p>
          </p:txBody>
        </p:sp>
        <p:sp>
          <p:nvSpPr>
            <p:cNvPr id="65" name="Freihandform: Form 186">
              <a:extLst>
                <a:ext uri="{FF2B5EF4-FFF2-40B4-BE49-F238E27FC236}">
                  <a16:creationId xmlns:a16="http://schemas.microsoft.com/office/drawing/2014/main" id="{27C8FB80-786F-6910-A8F3-B7992BEED663}"/>
                </a:ext>
              </a:extLst>
            </p:cNvPr>
            <p:cNvSpPr/>
            <p:nvPr/>
          </p:nvSpPr>
          <p:spPr>
            <a:xfrm>
              <a:off x="6999964" y="3889118"/>
              <a:ext cx="313942" cy="459191"/>
            </a:xfrm>
            <a:custGeom>
              <a:avLst/>
              <a:gdLst>
                <a:gd name="connsiteX0" fmla="*/ 313926 w 313942"/>
                <a:gd name="connsiteY0" fmla="*/ 2774 h 459191"/>
                <a:gd name="connsiteX1" fmla="*/ 300507 w 313942"/>
                <a:gd name="connsiteY1" fmla="*/ 2555 h 459191"/>
                <a:gd name="connsiteX2" fmla="*/ 297916 w 313942"/>
                <a:gd name="connsiteY2" fmla="*/ 6960 h 459191"/>
                <a:gd name="connsiteX3" fmla="*/ 228631 w 313942"/>
                <a:gd name="connsiteY3" fmla="*/ 26888 h 459191"/>
                <a:gd name="connsiteX4" fmla="*/ 179407 w 313942"/>
                <a:gd name="connsiteY4" fmla="*/ 39177 h 459191"/>
                <a:gd name="connsiteX5" fmla="*/ 139550 w 313942"/>
                <a:gd name="connsiteY5" fmla="*/ 47082 h 459191"/>
                <a:gd name="connsiteX6" fmla="*/ 88533 w 313942"/>
                <a:gd name="connsiteY6" fmla="*/ 42632 h 459191"/>
                <a:gd name="connsiteX7" fmla="*/ 72723 w 313942"/>
                <a:gd name="connsiteY7" fmla="*/ 23633 h 459191"/>
                <a:gd name="connsiteX8" fmla="*/ 55252 w 313942"/>
                <a:gd name="connsiteY8" fmla="*/ 52463 h 459191"/>
                <a:gd name="connsiteX9" fmla="*/ 74383 w 313942"/>
                <a:gd name="connsiteY9" fmla="*/ 82688 h 459191"/>
                <a:gd name="connsiteX10" fmla="*/ 94910 w 313942"/>
                <a:gd name="connsiteY10" fmla="*/ 102617 h 459191"/>
                <a:gd name="connsiteX11" fmla="*/ 157087 w 313942"/>
                <a:gd name="connsiteY11" fmla="*/ 126266 h 459191"/>
                <a:gd name="connsiteX12" fmla="*/ 199469 w 313942"/>
                <a:gd name="connsiteY12" fmla="*/ 136562 h 459191"/>
                <a:gd name="connsiteX13" fmla="*/ 210430 w 313942"/>
                <a:gd name="connsiteY13" fmla="*/ 143936 h 459191"/>
                <a:gd name="connsiteX14" fmla="*/ 128390 w 313942"/>
                <a:gd name="connsiteY14" fmla="*/ 232485 h 459191"/>
                <a:gd name="connsiteX15" fmla="*/ 94179 w 313942"/>
                <a:gd name="connsiteY15" fmla="*/ 239128 h 459191"/>
                <a:gd name="connsiteX16" fmla="*/ 53857 w 313942"/>
                <a:gd name="connsiteY16" fmla="*/ 262046 h 459191"/>
                <a:gd name="connsiteX17" fmla="*/ 28880 w 313942"/>
                <a:gd name="connsiteY17" fmla="*/ 266231 h 459191"/>
                <a:gd name="connsiteX18" fmla="*/ 14199 w 313942"/>
                <a:gd name="connsiteY18" fmla="*/ 289481 h 459191"/>
                <a:gd name="connsiteX19" fmla="*/ -17 w 313942"/>
                <a:gd name="connsiteY19" fmla="*/ 313330 h 459191"/>
                <a:gd name="connsiteX20" fmla="*/ 1577 w 313942"/>
                <a:gd name="connsiteY20" fmla="*/ 432902 h 459191"/>
                <a:gd name="connsiteX21" fmla="*/ 16856 w 313942"/>
                <a:gd name="connsiteY21" fmla="*/ 459075 h 459191"/>
                <a:gd name="connsiteX22" fmla="*/ 36320 w 313942"/>
                <a:gd name="connsiteY22" fmla="*/ 435227 h 459191"/>
                <a:gd name="connsiteX23" fmla="*/ 89463 w 313942"/>
                <a:gd name="connsiteY23" fmla="*/ 363018 h 459191"/>
                <a:gd name="connsiteX24" fmla="*/ 113510 w 313942"/>
                <a:gd name="connsiteY24" fmla="*/ 353120 h 459191"/>
                <a:gd name="connsiteX25" fmla="*/ 139151 w 313942"/>
                <a:gd name="connsiteY25" fmla="*/ 336646 h 459191"/>
                <a:gd name="connsiteX26" fmla="*/ 154563 w 313942"/>
                <a:gd name="connsiteY26" fmla="*/ 324755 h 459191"/>
                <a:gd name="connsiteX27" fmla="*/ 155228 w 313942"/>
                <a:gd name="connsiteY27" fmla="*/ 323626 h 459191"/>
                <a:gd name="connsiteX28" fmla="*/ 242183 w 313942"/>
                <a:gd name="connsiteY28" fmla="*/ 175622 h 459191"/>
                <a:gd name="connsiteX29" fmla="*/ 265831 w 313942"/>
                <a:gd name="connsiteY29" fmla="*/ 161606 h 459191"/>
                <a:gd name="connsiteX30" fmla="*/ 267559 w 313942"/>
                <a:gd name="connsiteY30" fmla="*/ 159081 h 459191"/>
                <a:gd name="connsiteX31" fmla="*/ 269086 w 313942"/>
                <a:gd name="connsiteY31" fmla="*/ 151044 h 459191"/>
                <a:gd name="connsiteX32" fmla="*/ 272143 w 313942"/>
                <a:gd name="connsiteY32" fmla="*/ 141013 h 459191"/>
                <a:gd name="connsiteX33" fmla="*/ 272143 w 313942"/>
                <a:gd name="connsiteY33" fmla="*/ 138090 h 459191"/>
                <a:gd name="connsiteX34" fmla="*/ 282239 w 313942"/>
                <a:gd name="connsiteY34" fmla="*/ 83153 h 459191"/>
                <a:gd name="connsiteX35" fmla="*/ 286491 w 313942"/>
                <a:gd name="connsiteY35" fmla="*/ 73388 h 459191"/>
                <a:gd name="connsiteX36" fmla="*/ 287753 w 313942"/>
                <a:gd name="connsiteY36" fmla="*/ 33531 h 459191"/>
                <a:gd name="connsiteX37" fmla="*/ 313395 w 313942"/>
                <a:gd name="connsiteY37" fmla="*/ 2814 h 459191"/>
                <a:gd name="connsiteX38" fmla="*/ 313926 w 313942"/>
                <a:gd name="connsiteY38" fmla="*/ 2774 h 459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13942" h="459191">
                  <a:moveTo>
                    <a:pt x="313926" y="2774"/>
                  </a:moveTo>
                  <a:cubicBezTo>
                    <a:pt x="310273" y="-992"/>
                    <a:pt x="304294" y="-1092"/>
                    <a:pt x="300507" y="2555"/>
                  </a:cubicBezTo>
                  <a:cubicBezTo>
                    <a:pt x="299245" y="3764"/>
                    <a:pt x="298382" y="5285"/>
                    <a:pt x="297916" y="6960"/>
                  </a:cubicBezTo>
                  <a:cubicBezTo>
                    <a:pt x="292868" y="18784"/>
                    <a:pt x="253675" y="26888"/>
                    <a:pt x="228631" y="26888"/>
                  </a:cubicBezTo>
                  <a:cubicBezTo>
                    <a:pt x="203588" y="26888"/>
                    <a:pt x="188774" y="29811"/>
                    <a:pt x="179407" y="39177"/>
                  </a:cubicBezTo>
                  <a:cubicBezTo>
                    <a:pt x="170041" y="48544"/>
                    <a:pt x="147522" y="36720"/>
                    <a:pt x="139550" y="47082"/>
                  </a:cubicBezTo>
                  <a:cubicBezTo>
                    <a:pt x="131579" y="57445"/>
                    <a:pt x="98962" y="66280"/>
                    <a:pt x="88533" y="42632"/>
                  </a:cubicBezTo>
                  <a:cubicBezTo>
                    <a:pt x="85344" y="34839"/>
                    <a:pt x="79831" y="28216"/>
                    <a:pt x="72723" y="23633"/>
                  </a:cubicBezTo>
                  <a:cubicBezTo>
                    <a:pt x="63888" y="33398"/>
                    <a:pt x="53325" y="47813"/>
                    <a:pt x="55252" y="52463"/>
                  </a:cubicBezTo>
                  <a:cubicBezTo>
                    <a:pt x="57976" y="59106"/>
                    <a:pt x="68936" y="79765"/>
                    <a:pt x="74383" y="82688"/>
                  </a:cubicBezTo>
                  <a:cubicBezTo>
                    <a:pt x="79831" y="85611"/>
                    <a:pt x="88732" y="101156"/>
                    <a:pt x="94910" y="102617"/>
                  </a:cubicBezTo>
                  <a:cubicBezTo>
                    <a:pt x="101088" y="104079"/>
                    <a:pt x="135232" y="116633"/>
                    <a:pt x="157087" y="126266"/>
                  </a:cubicBezTo>
                  <a:cubicBezTo>
                    <a:pt x="170307" y="132702"/>
                    <a:pt x="184788" y="136217"/>
                    <a:pt x="199469" y="136562"/>
                  </a:cubicBezTo>
                  <a:cubicBezTo>
                    <a:pt x="206112" y="136562"/>
                    <a:pt x="216608" y="138821"/>
                    <a:pt x="210430" y="143936"/>
                  </a:cubicBezTo>
                  <a:cubicBezTo>
                    <a:pt x="204252" y="149051"/>
                    <a:pt x="137358" y="222189"/>
                    <a:pt x="128390" y="232485"/>
                  </a:cubicBezTo>
                  <a:cubicBezTo>
                    <a:pt x="119422" y="242782"/>
                    <a:pt x="114042" y="239128"/>
                    <a:pt x="94179" y="239128"/>
                  </a:cubicBezTo>
                  <a:cubicBezTo>
                    <a:pt x="74317" y="239128"/>
                    <a:pt x="59371" y="262777"/>
                    <a:pt x="53857" y="262046"/>
                  </a:cubicBezTo>
                  <a:cubicBezTo>
                    <a:pt x="45407" y="262531"/>
                    <a:pt x="37030" y="263933"/>
                    <a:pt x="28880" y="266231"/>
                  </a:cubicBezTo>
                  <a:lnTo>
                    <a:pt x="14199" y="289481"/>
                  </a:lnTo>
                  <a:lnTo>
                    <a:pt x="-17" y="313330"/>
                  </a:lnTo>
                  <a:lnTo>
                    <a:pt x="1577" y="432902"/>
                  </a:lnTo>
                  <a:lnTo>
                    <a:pt x="16856" y="459075"/>
                  </a:lnTo>
                  <a:cubicBezTo>
                    <a:pt x="22928" y="450791"/>
                    <a:pt x="29424" y="442833"/>
                    <a:pt x="36320" y="435227"/>
                  </a:cubicBezTo>
                  <a:cubicBezTo>
                    <a:pt x="51399" y="409326"/>
                    <a:pt x="69215" y="385112"/>
                    <a:pt x="89463" y="363018"/>
                  </a:cubicBezTo>
                  <a:cubicBezTo>
                    <a:pt x="95574" y="356296"/>
                    <a:pt x="104409" y="352662"/>
                    <a:pt x="113510" y="353120"/>
                  </a:cubicBezTo>
                  <a:cubicBezTo>
                    <a:pt x="121482" y="346757"/>
                    <a:pt x="130051" y="341236"/>
                    <a:pt x="139151" y="336646"/>
                  </a:cubicBezTo>
                  <a:cubicBezTo>
                    <a:pt x="144665" y="333238"/>
                    <a:pt x="149847" y="329252"/>
                    <a:pt x="154563" y="324755"/>
                  </a:cubicBezTo>
                  <a:lnTo>
                    <a:pt x="155228" y="323626"/>
                  </a:lnTo>
                  <a:cubicBezTo>
                    <a:pt x="183592" y="273804"/>
                    <a:pt x="208371" y="222255"/>
                    <a:pt x="242183" y="175622"/>
                  </a:cubicBezTo>
                  <a:cubicBezTo>
                    <a:pt x="247696" y="167804"/>
                    <a:pt x="256333" y="162709"/>
                    <a:pt x="265831" y="161606"/>
                  </a:cubicBezTo>
                  <a:cubicBezTo>
                    <a:pt x="266429" y="160742"/>
                    <a:pt x="266961" y="159879"/>
                    <a:pt x="267559" y="159081"/>
                  </a:cubicBezTo>
                  <a:cubicBezTo>
                    <a:pt x="267692" y="156345"/>
                    <a:pt x="268223" y="153641"/>
                    <a:pt x="269086" y="151044"/>
                  </a:cubicBezTo>
                  <a:cubicBezTo>
                    <a:pt x="270150" y="147656"/>
                    <a:pt x="271146" y="144401"/>
                    <a:pt x="272143" y="141013"/>
                  </a:cubicBezTo>
                  <a:cubicBezTo>
                    <a:pt x="272076" y="140043"/>
                    <a:pt x="272076" y="139060"/>
                    <a:pt x="272143" y="138090"/>
                  </a:cubicBezTo>
                  <a:cubicBezTo>
                    <a:pt x="275929" y="119822"/>
                    <a:pt x="278786" y="101488"/>
                    <a:pt x="282239" y="83153"/>
                  </a:cubicBezTo>
                  <a:cubicBezTo>
                    <a:pt x="282904" y="79619"/>
                    <a:pt x="284365" y="76285"/>
                    <a:pt x="286491" y="73388"/>
                  </a:cubicBezTo>
                  <a:cubicBezTo>
                    <a:pt x="288018" y="60162"/>
                    <a:pt x="288484" y="46830"/>
                    <a:pt x="287753" y="33531"/>
                  </a:cubicBezTo>
                  <a:cubicBezTo>
                    <a:pt x="286358" y="17967"/>
                    <a:pt x="297851" y="4216"/>
                    <a:pt x="313395" y="2814"/>
                  </a:cubicBezTo>
                  <a:cubicBezTo>
                    <a:pt x="313594" y="2801"/>
                    <a:pt x="313726" y="2787"/>
                    <a:pt x="313926" y="2774"/>
                  </a:cubicBezTo>
                  <a:close/>
                </a:path>
              </a:pathLst>
            </a:custGeom>
            <a:solidFill>
              <a:srgbClr val="18B8A6"/>
            </a:solidFill>
            <a:ln w="6350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>
                <a:lnSpc>
                  <a:spcPct val="100000"/>
                </a:lnSpc>
                <a:spcAft>
                  <a:spcPts val="0"/>
                </a:spcAft>
              </a:pPr>
              <a:endParaRPr lang="de-DE" sz="1350" b="0" kern="0">
                <a:solidFill>
                  <a:prstClr val="black"/>
                </a:solidFill>
              </a:endParaRPr>
            </a:p>
          </p:txBody>
        </p:sp>
        <p:sp>
          <p:nvSpPr>
            <p:cNvPr id="66" name="Freihandform: Form 187">
              <a:extLst>
                <a:ext uri="{FF2B5EF4-FFF2-40B4-BE49-F238E27FC236}">
                  <a16:creationId xmlns:a16="http://schemas.microsoft.com/office/drawing/2014/main" id="{9A5A3CC0-1861-C5E0-F3FA-FAA401420E5B}"/>
                </a:ext>
              </a:extLst>
            </p:cNvPr>
            <p:cNvSpPr/>
            <p:nvPr/>
          </p:nvSpPr>
          <p:spPr>
            <a:xfrm>
              <a:off x="6203016" y="3921228"/>
              <a:ext cx="378445" cy="285189"/>
            </a:xfrm>
            <a:custGeom>
              <a:avLst/>
              <a:gdLst>
                <a:gd name="connsiteX0" fmla="*/ 350197 w 378445"/>
                <a:gd name="connsiteY0" fmla="*/ 161050 h 285189"/>
                <a:gd name="connsiteX1" fmla="*/ 338837 w 378445"/>
                <a:gd name="connsiteY1" fmla="*/ 138464 h 285189"/>
                <a:gd name="connsiteX2" fmla="*/ 319772 w 378445"/>
                <a:gd name="connsiteY2" fmla="*/ 119997 h 285189"/>
                <a:gd name="connsiteX3" fmla="*/ 306486 w 378445"/>
                <a:gd name="connsiteY3" fmla="*/ 99470 h 285189"/>
                <a:gd name="connsiteX4" fmla="*/ 281775 w 378445"/>
                <a:gd name="connsiteY4" fmla="*/ 87181 h 285189"/>
                <a:gd name="connsiteX5" fmla="*/ 277922 w 378445"/>
                <a:gd name="connsiteY5" fmla="*/ 76885 h 285189"/>
                <a:gd name="connsiteX6" fmla="*/ 264636 w 378445"/>
                <a:gd name="connsiteY6" fmla="*/ 74825 h 285189"/>
                <a:gd name="connsiteX7" fmla="*/ 268489 w 378445"/>
                <a:gd name="connsiteY7" fmla="*/ 62536 h 285189"/>
                <a:gd name="connsiteX8" fmla="*/ 266562 w 378445"/>
                <a:gd name="connsiteY8" fmla="*/ 33772 h 285189"/>
                <a:gd name="connsiteX9" fmla="*/ 244708 w 378445"/>
                <a:gd name="connsiteY9" fmla="*/ 2218 h 285189"/>
                <a:gd name="connsiteX10" fmla="*/ 239393 w 378445"/>
                <a:gd name="connsiteY10" fmla="*/ 956 h 285189"/>
                <a:gd name="connsiteX11" fmla="*/ 213884 w 378445"/>
                <a:gd name="connsiteY11" fmla="*/ 11784 h 285189"/>
                <a:gd name="connsiteX12" fmla="*/ 207242 w 378445"/>
                <a:gd name="connsiteY12" fmla="*/ 27528 h 285189"/>
                <a:gd name="connsiteX13" fmla="*/ 177149 w 378445"/>
                <a:gd name="connsiteY13" fmla="*/ 60742 h 285189"/>
                <a:gd name="connsiteX14" fmla="*/ 133373 w 378445"/>
                <a:gd name="connsiteY14" fmla="*/ 70574 h 285189"/>
                <a:gd name="connsiteX15" fmla="*/ 131579 w 378445"/>
                <a:gd name="connsiteY15" fmla="*/ 88310 h 285189"/>
                <a:gd name="connsiteX16" fmla="*/ 104210 w 378445"/>
                <a:gd name="connsiteY16" fmla="*/ 104054 h 285189"/>
                <a:gd name="connsiteX17" fmla="*/ 70464 w 378445"/>
                <a:gd name="connsiteY17" fmla="*/ 114882 h 285189"/>
                <a:gd name="connsiteX18" fmla="*/ 50536 w 378445"/>
                <a:gd name="connsiteY18" fmla="*/ 114882 h 285189"/>
                <a:gd name="connsiteX19" fmla="*/ 33264 w 378445"/>
                <a:gd name="connsiteY19" fmla="*/ 122787 h 285189"/>
                <a:gd name="connsiteX20" fmla="*/ 30540 w 378445"/>
                <a:gd name="connsiteY20" fmla="*/ 119266 h 285189"/>
                <a:gd name="connsiteX21" fmla="*/ 14996 w 378445"/>
                <a:gd name="connsiteY21" fmla="*/ 139992 h 285189"/>
                <a:gd name="connsiteX22" fmla="*/ -17 w 378445"/>
                <a:gd name="connsiteY22" fmla="*/ 173206 h 285189"/>
                <a:gd name="connsiteX23" fmla="*/ 4102 w 378445"/>
                <a:gd name="connsiteY23" fmla="*/ 200509 h 285189"/>
                <a:gd name="connsiteX24" fmla="*/ 12937 w 378445"/>
                <a:gd name="connsiteY24" fmla="*/ 227080 h 285189"/>
                <a:gd name="connsiteX25" fmla="*/ 17786 w 378445"/>
                <a:gd name="connsiteY25" fmla="*/ 247009 h 285189"/>
                <a:gd name="connsiteX26" fmla="*/ 24429 w 378445"/>
                <a:gd name="connsiteY26" fmla="*/ 258102 h 285189"/>
                <a:gd name="connsiteX27" fmla="*/ 44358 w 378445"/>
                <a:gd name="connsiteY27" fmla="*/ 279493 h 285189"/>
                <a:gd name="connsiteX28" fmla="*/ 49672 w 378445"/>
                <a:gd name="connsiteY28" fmla="*/ 285073 h 285189"/>
                <a:gd name="connsiteX29" fmla="*/ 51532 w 378445"/>
                <a:gd name="connsiteY29" fmla="*/ 281951 h 285189"/>
                <a:gd name="connsiteX30" fmla="*/ 57245 w 378445"/>
                <a:gd name="connsiteY30" fmla="*/ 257305 h 285189"/>
                <a:gd name="connsiteX31" fmla="*/ 74317 w 378445"/>
                <a:gd name="connsiteY31" fmla="*/ 253253 h 285189"/>
                <a:gd name="connsiteX32" fmla="*/ 87603 w 378445"/>
                <a:gd name="connsiteY32" fmla="*/ 249135 h 285189"/>
                <a:gd name="connsiteX33" fmla="*/ 114175 w 378445"/>
                <a:gd name="connsiteY33" fmla="*/ 253253 h 285189"/>
                <a:gd name="connsiteX34" fmla="*/ 114175 w 378445"/>
                <a:gd name="connsiteY34" fmla="*/ 230867 h 285189"/>
                <a:gd name="connsiteX35" fmla="*/ 146525 w 378445"/>
                <a:gd name="connsiteY35" fmla="*/ 204295 h 285189"/>
                <a:gd name="connsiteX36" fmla="*/ 171237 w 378445"/>
                <a:gd name="connsiteY36" fmla="*/ 222829 h 285189"/>
                <a:gd name="connsiteX37" fmla="*/ 230160 w 378445"/>
                <a:gd name="connsiteY37" fmla="*/ 235118 h 285189"/>
                <a:gd name="connsiteX38" fmla="*/ 239659 w 378445"/>
                <a:gd name="connsiteY38" fmla="*/ 212532 h 285189"/>
                <a:gd name="connsiteX39" fmla="*/ 264370 w 378445"/>
                <a:gd name="connsiteY39" fmla="*/ 212532 h 285189"/>
                <a:gd name="connsiteX40" fmla="*/ 296721 w 378445"/>
                <a:gd name="connsiteY40" fmla="*/ 202302 h 285189"/>
                <a:gd name="connsiteX41" fmla="*/ 321433 w 378445"/>
                <a:gd name="connsiteY41" fmla="*/ 198184 h 285189"/>
                <a:gd name="connsiteX42" fmla="*/ 355643 w 378445"/>
                <a:gd name="connsiteY42" fmla="*/ 202302 h 285189"/>
                <a:gd name="connsiteX43" fmla="*/ 378429 w 378445"/>
                <a:gd name="connsiteY43" fmla="*/ 198184 h 285189"/>
                <a:gd name="connsiteX44" fmla="*/ 371122 w 378445"/>
                <a:gd name="connsiteY44" fmla="*/ 177724 h 285189"/>
                <a:gd name="connsiteX45" fmla="*/ 350197 w 378445"/>
                <a:gd name="connsiteY45" fmla="*/ 161050 h 285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78445" h="285189">
                  <a:moveTo>
                    <a:pt x="350197" y="161050"/>
                  </a:moveTo>
                  <a:cubicBezTo>
                    <a:pt x="350197" y="154872"/>
                    <a:pt x="350197" y="148694"/>
                    <a:pt x="338837" y="138464"/>
                  </a:cubicBezTo>
                  <a:cubicBezTo>
                    <a:pt x="327478" y="128234"/>
                    <a:pt x="319772" y="126175"/>
                    <a:pt x="319772" y="119997"/>
                  </a:cubicBezTo>
                  <a:cubicBezTo>
                    <a:pt x="319772" y="113819"/>
                    <a:pt x="315986" y="111760"/>
                    <a:pt x="306486" y="99470"/>
                  </a:cubicBezTo>
                  <a:cubicBezTo>
                    <a:pt x="300375" y="92037"/>
                    <a:pt x="291387" y="87566"/>
                    <a:pt x="281775" y="87181"/>
                  </a:cubicBezTo>
                  <a:lnTo>
                    <a:pt x="277922" y="76885"/>
                  </a:lnTo>
                  <a:lnTo>
                    <a:pt x="264636" y="74825"/>
                  </a:lnTo>
                  <a:cubicBezTo>
                    <a:pt x="264636" y="74825"/>
                    <a:pt x="257063" y="68714"/>
                    <a:pt x="268489" y="62536"/>
                  </a:cubicBezTo>
                  <a:cubicBezTo>
                    <a:pt x="279915" y="56358"/>
                    <a:pt x="268489" y="39950"/>
                    <a:pt x="266562" y="33772"/>
                  </a:cubicBezTo>
                  <a:cubicBezTo>
                    <a:pt x="260119" y="22692"/>
                    <a:pt x="252812" y="12143"/>
                    <a:pt x="244708" y="2218"/>
                  </a:cubicBezTo>
                  <a:cubicBezTo>
                    <a:pt x="242861" y="2252"/>
                    <a:pt x="241034" y="1813"/>
                    <a:pt x="239393" y="956"/>
                  </a:cubicBezTo>
                  <a:cubicBezTo>
                    <a:pt x="232750" y="-3030"/>
                    <a:pt x="220262" y="4875"/>
                    <a:pt x="213884" y="11784"/>
                  </a:cubicBezTo>
                  <a:cubicBezTo>
                    <a:pt x="207507" y="18693"/>
                    <a:pt x="212024" y="22612"/>
                    <a:pt x="207242" y="27528"/>
                  </a:cubicBezTo>
                  <a:cubicBezTo>
                    <a:pt x="196513" y="37950"/>
                    <a:pt x="186463" y="49044"/>
                    <a:pt x="177149" y="60742"/>
                  </a:cubicBezTo>
                  <a:cubicBezTo>
                    <a:pt x="167119" y="74559"/>
                    <a:pt x="141610" y="65658"/>
                    <a:pt x="133373" y="70574"/>
                  </a:cubicBezTo>
                  <a:cubicBezTo>
                    <a:pt x="125135" y="75489"/>
                    <a:pt x="137026" y="83394"/>
                    <a:pt x="131579" y="88310"/>
                  </a:cubicBezTo>
                  <a:cubicBezTo>
                    <a:pt x="122890" y="94282"/>
                    <a:pt x="113743" y="99550"/>
                    <a:pt x="104210" y="104054"/>
                  </a:cubicBezTo>
                  <a:cubicBezTo>
                    <a:pt x="98763" y="107043"/>
                    <a:pt x="76842" y="105980"/>
                    <a:pt x="70464" y="114882"/>
                  </a:cubicBezTo>
                  <a:cubicBezTo>
                    <a:pt x="64087" y="123783"/>
                    <a:pt x="57178" y="105050"/>
                    <a:pt x="50536" y="114882"/>
                  </a:cubicBezTo>
                  <a:cubicBezTo>
                    <a:pt x="43893" y="124713"/>
                    <a:pt x="36851" y="125710"/>
                    <a:pt x="33264" y="122787"/>
                  </a:cubicBezTo>
                  <a:cubicBezTo>
                    <a:pt x="32168" y="121771"/>
                    <a:pt x="31252" y="120581"/>
                    <a:pt x="30540" y="119266"/>
                  </a:cubicBezTo>
                  <a:cubicBezTo>
                    <a:pt x="23765" y="124820"/>
                    <a:pt x="18430" y="131934"/>
                    <a:pt x="14996" y="139992"/>
                  </a:cubicBezTo>
                  <a:cubicBezTo>
                    <a:pt x="10944" y="154008"/>
                    <a:pt x="-17" y="166564"/>
                    <a:pt x="-17" y="173206"/>
                  </a:cubicBezTo>
                  <a:cubicBezTo>
                    <a:pt x="-17" y="179849"/>
                    <a:pt x="4102" y="188751"/>
                    <a:pt x="4102" y="200509"/>
                  </a:cubicBezTo>
                  <a:cubicBezTo>
                    <a:pt x="3736" y="210141"/>
                    <a:pt x="6872" y="219581"/>
                    <a:pt x="12937" y="227080"/>
                  </a:cubicBezTo>
                  <a:cubicBezTo>
                    <a:pt x="16697" y="233012"/>
                    <a:pt x="18398" y="240014"/>
                    <a:pt x="17786" y="247009"/>
                  </a:cubicBezTo>
                  <a:cubicBezTo>
                    <a:pt x="19659" y="250902"/>
                    <a:pt x="21885" y="254615"/>
                    <a:pt x="24429" y="258102"/>
                  </a:cubicBezTo>
                  <a:cubicBezTo>
                    <a:pt x="29212" y="264745"/>
                    <a:pt x="42896" y="274311"/>
                    <a:pt x="44358" y="279493"/>
                  </a:cubicBezTo>
                  <a:cubicBezTo>
                    <a:pt x="45321" y="281984"/>
                    <a:pt x="47234" y="283990"/>
                    <a:pt x="49672" y="285073"/>
                  </a:cubicBezTo>
                  <a:cubicBezTo>
                    <a:pt x="50237" y="284003"/>
                    <a:pt x="50861" y="282960"/>
                    <a:pt x="51532" y="281951"/>
                  </a:cubicBezTo>
                  <a:cubicBezTo>
                    <a:pt x="56209" y="274637"/>
                    <a:pt x="58228" y="265934"/>
                    <a:pt x="57245" y="257305"/>
                  </a:cubicBezTo>
                  <a:lnTo>
                    <a:pt x="74317" y="253253"/>
                  </a:lnTo>
                  <a:lnTo>
                    <a:pt x="87603" y="249135"/>
                  </a:lnTo>
                  <a:lnTo>
                    <a:pt x="114175" y="253253"/>
                  </a:lnTo>
                  <a:lnTo>
                    <a:pt x="114175" y="230867"/>
                  </a:lnTo>
                  <a:cubicBezTo>
                    <a:pt x="114175" y="230867"/>
                    <a:pt x="133240" y="204295"/>
                    <a:pt x="146525" y="204295"/>
                  </a:cubicBezTo>
                  <a:cubicBezTo>
                    <a:pt x="159811" y="204295"/>
                    <a:pt x="171237" y="222829"/>
                    <a:pt x="171237" y="222829"/>
                  </a:cubicBezTo>
                  <a:lnTo>
                    <a:pt x="230160" y="235118"/>
                  </a:lnTo>
                  <a:cubicBezTo>
                    <a:pt x="230160" y="235118"/>
                    <a:pt x="234012" y="216651"/>
                    <a:pt x="239659" y="212532"/>
                  </a:cubicBezTo>
                  <a:cubicBezTo>
                    <a:pt x="245305" y="208414"/>
                    <a:pt x="256798" y="216651"/>
                    <a:pt x="264370" y="212532"/>
                  </a:cubicBezTo>
                  <a:cubicBezTo>
                    <a:pt x="274122" y="206461"/>
                    <a:pt x="285249" y="202940"/>
                    <a:pt x="296721" y="202302"/>
                  </a:cubicBezTo>
                  <a:cubicBezTo>
                    <a:pt x="310007" y="202302"/>
                    <a:pt x="315720" y="210473"/>
                    <a:pt x="321433" y="198184"/>
                  </a:cubicBezTo>
                  <a:cubicBezTo>
                    <a:pt x="327146" y="185894"/>
                    <a:pt x="355643" y="202302"/>
                    <a:pt x="355643" y="202302"/>
                  </a:cubicBezTo>
                  <a:lnTo>
                    <a:pt x="378429" y="198184"/>
                  </a:lnTo>
                  <a:lnTo>
                    <a:pt x="371122" y="177724"/>
                  </a:lnTo>
                  <a:cubicBezTo>
                    <a:pt x="371122" y="177724"/>
                    <a:pt x="350197" y="167161"/>
                    <a:pt x="350197" y="161050"/>
                  </a:cubicBezTo>
                  <a:close/>
                </a:path>
              </a:pathLst>
            </a:custGeom>
            <a:solidFill>
              <a:srgbClr val="18B8A6"/>
            </a:solidFill>
            <a:ln w="6350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>
                <a:lnSpc>
                  <a:spcPct val="100000"/>
                </a:lnSpc>
                <a:spcAft>
                  <a:spcPts val="0"/>
                </a:spcAft>
              </a:pPr>
              <a:endParaRPr lang="de-DE" sz="1350" b="0" kern="0">
                <a:solidFill>
                  <a:prstClr val="black"/>
                </a:solidFill>
              </a:endParaRPr>
            </a:p>
          </p:txBody>
        </p:sp>
        <p:sp>
          <p:nvSpPr>
            <p:cNvPr id="67" name="Freihandform: Form 188">
              <a:extLst>
                <a:ext uri="{FF2B5EF4-FFF2-40B4-BE49-F238E27FC236}">
                  <a16:creationId xmlns:a16="http://schemas.microsoft.com/office/drawing/2014/main" id="{428BE42A-D533-C6C5-81FC-7E301EF5AB96}"/>
                </a:ext>
              </a:extLst>
            </p:cNvPr>
            <p:cNvSpPr/>
            <p:nvPr/>
          </p:nvSpPr>
          <p:spPr>
            <a:xfrm>
              <a:off x="5843874" y="3829714"/>
              <a:ext cx="363815" cy="311882"/>
            </a:xfrm>
            <a:custGeom>
              <a:avLst/>
              <a:gdLst>
                <a:gd name="connsiteX0" fmla="*/ 360587 w 363815"/>
                <a:gd name="connsiteY0" fmla="*/ 55071 h 311882"/>
                <a:gd name="connsiteX1" fmla="*/ 347899 w 363815"/>
                <a:gd name="connsiteY1" fmla="*/ 41253 h 311882"/>
                <a:gd name="connsiteX2" fmla="*/ 349759 w 363815"/>
                <a:gd name="connsiteY2" fmla="*/ 23384 h 311882"/>
                <a:gd name="connsiteX3" fmla="*/ 337801 w 363815"/>
                <a:gd name="connsiteY3" fmla="*/ 10098 h 311882"/>
                <a:gd name="connsiteX4" fmla="*/ 326907 w 363815"/>
                <a:gd name="connsiteY4" fmla="*/ 3455 h 311882"/>
                <a:gd name="connsiteX5" fmla="*/ 305052 w 363815"/>
                <a:gd name="connsiteY5" fmla="*/ 25111 h 311882"/>
                <a:gd name="connsiteX6" fmla="*/ 279477 w 363815"/>
                <a:gd name="connsiteY6" fmla="*/ 18468 h 311882"/>
                <a:gd name="connsiteX7" fmla="*/ 240284 w 363815"/>
                <a:gd name="connsiteY7" fmla="*/ 17472 h 311882"/>
                <a:gd name="connsiteX8" fmla="*/ 217499 w 363815"/>
                <a:gd name="connsiteY8" fmla="*/ 33215 h 311882"/>
                <a:gd name="connsiteX9" fmla="*/ 187473 w 363815"/>
                <a:gd name="connsiteY9" fmla="*/ 33215 h 311882"/>
                <a:gd name="connsiteX10" fmla="*/ 163758 w 363815"/>
                <a:gd name="connsiteY10" fmla="*/ 19465 h 311882"/>
                <a:gd name="connsiteX11" fmla="*/ 138249 w 363815"/>
                <a:gd name="connsiteY11" fmla="*/ 27303 h 311882"/>
                <a:gd name="connsiteX12" fmla="*/ 120911 w 363815"/>
                <a:gd name="connsiteY12" fmla="*/ 9633 h 311882"/>
                <a:gd name="connsiteX13" fmla="*/ 96266 w 363815"/>
                <a:gd name="connsiteY13" fmla="*/ 1728 h 311882"/>
                <a:gd name="connsiteX14" fmla="*/ 78064 w 363815"/>
                <a:gd name="connsiteY14" fmla="*/ 8371 h 311882"/>
                <a:gd name="connsiteX15" fmla="*/ 49832 w 363815"/>
                <a:gd name="connsiteY15" fmla="*/ 8371 h 311882"/>
                <a:gd name="connsiteX16" fmla="*/ 42525 w 363815"/>
                <a:gd name="connsiteY16" fmla="*/ 34942 h 311882"/>
                <a:gd name="connsiteX17" fmla="*/ 28841 w 363815"/>
                <a:gd name="connsiteY17" fmla="*/ 58591 h 311882"/>
                <a:gd name="connsiteX18" fmla="*/ 25918 w 363815"/>
                <a:gd name="connsiteY18" fmla="*/ 65234 h 311882"/>
                <a:gd name="connsiteX19" fmla="*/ 29040 w 363815"/>
                <a:gd name="connsiteY19" fmla="*/ 87621 h 311882"/>
                <a:gd name="connsiteX20" fmla="*/ 25652 w 363815"/>
                <a:gd name="connsiteY20" fmla="*/ 134852 h 311882"/>
                <a:gd name="connsiteX21" fmla="*/ 14027 w 363815"/>
                <a:gd name="connsiteY21" fmla="*/ 154049 h 311882"/>
                <a:gd name="connsiteX22" fmla="*/ 741 w 363815"/>
                <a:gd name="connsiteY22" fmla="*/ 178429 h 311882"/>
                <a:gd name="connsiteX23" fmla="*/ 1472 w 363815"/>
                <a:gd name="connsiteY23" fmla="*/ 217555 h 311882"/>
                <a:gd name="connsiteX24" fmla="*/ 10905 w 363815"/>
                <a:gd name="connsiteY24" fmla="*/ 243728 h 311882"/>
                <a:gd name="connsiteX25" fmla="*/ 10905 w 363815"/>
                <a:gd name="connsiteY25" fmla="*/ 243728 h 311882"/>
                <a:gd name="connsiteX26" fmla="*/ 15222 w 363815"/>
                <a:gd name="connsiteY26" fmla="*/ 247183 h 311882"/>
                <a:gd name="connsiteX27" fmla="*/ 26250 w 363815"/>
                <a:gd name="connsiteY27" fmla="*/ 250903 h 311882"/>
                <a:gd name="connsiteX28" fmla="*/ 56940 w 363815"/>
                <a:gd name="connsiteY28" fmla="*/ 256550 h 311882"/>
                <a:gd name="connsiteX29" fmla="*/ 86102 w 363815"/>
                <a:gd name="connsiteY29" fmla="*/ 290495 h 311882"/>
                <a:gd name="connsiteX30" fmla="*/ 86900 w 363815"/>
                <a:gd name="connsiteY30" fmla="*/ 295609 h 311882"/>
                <a:gd name="connsiteX31" fmla="*/ 133400 w 363815"/>
                <a:gd name="connsiteY31" fmla="*/ 311752 h 311882"/>
                <a:gd name="connsiteX32" fmla="*/ 134263 w 363815"/>
                <a:gd name="connsiteY32" fmla="*/ 311752 h 311882"/>
                <a:gd name="connsiteX33" fmla="*/ 175250 w 363815"/>
                <a:gd name="connsiteY33" fmla="*/ 306836 h 311882"/>
                <a:gd name="connsiteX34" fmla="*/ 180132 w 363815"/>
                <a:gd name="connsiteY34" fmla="*/ 306803 h 311882"/>
                <a:gd name="connsiteX35" fmla="*/ 180166 w 363815"/>
                <a:gd name="connsiteY35" fmla="*/ 306836 h 311882"/>
                <a:gd name="connsiteX36" fmla="*/ 189200 w 363815"/>
                <a:gd name="connsiteY36" fmla="*/ 271164 h 311882"/>
                <a:gd name="connsiteX37" fmla="*/ 224474 w 363815"/>
                <a:gd name="connsiteY37" fmla="*/ 234827 h 311882"/>
                <a:gd name="connsiteX38" fmla="*/ 242675 w 363815"/>
                <a:gd name="connsiteY38" fmla="*/ 231838 h 311882"/>
                <a:gd name="connsiteX39" fmla="*/ 264597 w 363815"/>
                <a:gd name="connsiteY39" fmla="*/ 248578 h 311882"/>
                <a:gd name="connsiteX40" fmla="*/ 277351 w 363815"/>
                <a:gd name="connsiteY40" fmla="*/ 233831 h 311882"/>
                <a:gd name="connsiteX41" fmla="*/ 300136 w 363815"/>
                <a:gd name="connsiteY41" fmla="*/ 182680 h 311882"/>
                <a:gd name="connsiteX42" fmla="*/ 314751 w 363815"/>
                <a:gd name="connsiteY42" fmla="*/ 162752 h 311882"/>
                <a:gd name="connsiteX43" fmla="*/ 318404 w 363815"/>
                <a:gd name="connsiteY43" fmla="*/ 145082 h 311882"/>
                <a:gd name="connsiteX44" fmla="*/ 325645 w 363815"/>
                <a:gd name="connsiteY44" fmla="*/ 123426 h 311882"/>
                <a:gd name="connsiteX45" fmla="*/ 343913 w 363815"/>
                <a:gd name="connsiteY45" fmla="*/ 87023 h 311882"/>
                <a:gd name="connsiteX46" fmla="*/ 362114 w 363815"/>
                <a:gd name="connsiteY46" fmla="*/ 76195 h 311882"/>
                <a:gd name="connsiteX47" fmla="*/ 360587 w 363815"/>
                <a:gd name="connsiteY47" fmla="*/ 55071 h 31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63815" h="311882">
                  <a:moveTo>
                    <a:pt x="360587" y="55071"/>
                  </a:moveTo>
                  <a:cubicBezTo>
                    <a:pt x="355139" y="53078"/>
                    <a:pt x="347899" y="46235"/>
                    <a:pt x="347899" y="41253"/>
                  </a:cubicBezTo>
                  <a:cubicBezTo>
                    <a:pt x="347932" y="35248"/>
                    <a:pt x="348556" y="29263"/>
                    <a:pt x="349759" y="23384"/>
                  </a:cubicBezTo>
                  <a:cubicBezTo>
                    <a:pt x="342451" y="22255"/>
                    <a:pt x="342119" y="14350"/>
                    <a:pt x="337801" y="10098"/>
                  </a:cubicBezTo>
                  <a:cubicBezTo>
                    <a:pt x="333484" y="5847"/>
                    <a:pt x="333284" y="1197"/>
                    <a:pt x="326907" y="3455"/>
                  </a:cubicBezTo>
                  <a:cubicBezTo>
                    <a:pt x="320530" y="5714"/>
                    <a:pt x="313223" y="22122"/>
                    <a:pt x="305052" y="25111"/>
                  </a:cubicBezTo>
                  <a:cubicBezTo>
                    <a:pt x="296881" y="28100"/>
                    <a:pt x="285123" y="21126"/>
                    <a:pt x="279477" y="18468"/>
                  </a:cubicBezTo>
                  <a:cubicBezTo>
                    <a:pt x="273831" y="15811"/>
                    <a:pt x="248521" y="18468"/>
                    <a:pt x="240284" y="17472"/>
                  </a:cubicBezTo>
                  <a:cubicBezTo>
                    <a:pt x="232047" y="16475"/>
                    <a:pt x="223876" y="29296"/>
                    <a:pt x="217499" y="33215"/>
                  </a:cubicBezTo>
                  <a:cubicBezTo>
                    <a:pt x="211122" y="37135"/>
                    <a:pt x="192920" y="35208"/>
                    <a:pt x="187473" y="33215"/>
                  </a:cubicBezTo>
                  <a:cubicBezTo>
                    <a:pt x="182026" y="31222"/>
                    <a:pt x="169205" y="19465"/>
                    <a:pt x="163758" y="19465"/>
                  </a:cubicBezTo>
                  <a:cubicBezTo>
                    <a:pt x="154710" y="19790"/>
                    <a:pt x="145915" y="22494"/>
                    <a:pt x="138249" y="27303"/>
                  </a:cubicBezTo>
                  <a:cubicBezTo>
                    <a:pt x="129082" y="33215"/>
                    <a:pt x="126358" y="16542"/>
                    <a:pt x="120911" y="9633"/>
                  </a:cubicBezTo>
                  <a:cubicBezTo>
                    <a:pt x="115464" y="2725"/>
                    <a:pt x="103573" y="8637"/>
                    <a:pt x="96266" y="1728"/>
                  </a:cubicBezTo>
                  <a:cubicBezTo>
                    <a:pt x="88959" y="-5180"/>
                    <a:pt x="84442" y="9633"/>
                    <a:pt x="78064" y="8371"/>
                  </a:cubicBezTo>
                  <a:cubicBezTo>
                    <a:pt x="71687" y="7109"/>
                    <a:pt x="55279" y="3455"/>
                    <a:pt x="49832" y="8371"/>
                  </a:cubicBezTo>
                  <a:cubicBezTo>
                    <a:pt x="44385" y="13287"/>
                    <a:pt x="45248" y="32020"/>
                    <a:pt x="42525" y="34942"/>
                  </a:cubicBezTo>
                  <a:cubicBezTo>
                    <a:pt x="39801" y="37865"/>
                    <a:pt x="28841" y="51683"/>
                    <a:pt x="28841" y="58591"/>
                  </a:cubicBezTo>
                  <a:cubicBezTo>
                    <a:pt x="29100" y="61162"/>
                    <a:pt x="27990" y="63686"/>
                    <a:pt x="25918" y="65234"/>
                  </a:cubicBezTo>
                  <a:cubicBezTo>
                    <a:pt x="27114" y="73405"/>
                    <a:pt x="28708" y="83834"/>
                    <a:pt x="29040" y="87621"/>
                  </a:cubicBezTo>
                  <a:cubicBezTo>
                    <a:pt x="29770" y="94263"/>
                    <a:pt x="32494" y="127478"/>
                    <a:pt x="25652" y="134852"/>
                  </a:cubicBezTo>
                  <a:cubicBezTo>
                    <a:pt x="20823" y="140624"/>
                    <a:pt x="16903" y="147094"/>
                    <a:pt x="14027" y="154049"/>
                  </a:cubicBezTo>
                  <a:cubicBezTo>
                    <a:pt x="6647" y="160181"/>
                    <a:pt x="1890" y="168903"/>
                    <a:pt x="741" y="178429"/>
                  </a:cubicBezTo>
                  <a:cubicBezTo>
                    <a:pt x="-1318" y="194638"/>
                    <a:pt x="1472" y="205001"/>
                    <a:pt x="1472" y="217555"/>
                  </a:cubicBezTo>
                  <a:cubicBezTo>
                    <a:pt x="1472" y="226391"/>
                    <a:pt x="7517" y="232768"/>
                    <a:pt x="10905" y="243728"/>
                  </a:cubicBezTo>
                  <a:lnTo>
                    <a:pt x="10905" y="243728"/>
                  </a:lnTo>
                  <a:cubicBezTo>
                    <a:pt x="12061" y="245197"/>
                    <a:pt x="13535" y="246379"/>
                    <a:pt x="15222" y="247183"/>
                  </a:cubicBezTo>
                  <a:cubicBezTo>
                    <a:pt x="18983" y="248160"/>
                    <a:pt x="22669" y="249408"/>
                    <a:pt x="26250" y="250903"/>
                  </a:cubicBezTo>
                  <a:cubicBezTo>
                    <a:pt x="36214" y="253228"/>
                    <a:pt x="48503" y="254556"/>
                    <a:pt x="56940" y="256550"/>
                  </a:cubicBezTo>
                  <a:cubicBezTo>
                    <a:pt x="71554" y="260004"/>
                    <a:pt x="86567" y="282125"/>
                    <a:pt x="86102" y="290495"/>
                  </a:cubicBezTo>
                  <a:cubicBezTo>
                    <a:pt x="86102" y="292228"/>
                    <a:pt x="86374" y="293956"/>
                    <a:pt x="86900" y="295609"/>
                  </a:cubicBezTo>
                  <a:cubicBezTo>
                    <a:pt x="100185" y="304578"/>
                    <a:pt x="116793" y="307766"/>
                    <a:pt x="133400" y="311752"/>
                  </a:cubicBezTo>
                  <a:lnTo>
                    <a:pt x="134263" y="311752"/>
                  </a:lnTo>
                  <a:cubicBezTo>
                    <a:pt x="141969" y="311752"/>
                    <a:pt x="169803" y="312283"/>
                    <a:pt x="175250" y="306836"/>
                  </a:cubicBezTo>
                  <a:cubicBezTo>
                    <a:pt x="176592" y="305481"/>
                    <a:pt x="178777" y="305468"/>
                    <a:pt x="180132" y="306803"/>
                  </a:cubicBezTo>
                  <a:cubicBezTo>
                    <a:pt x="180146" y="306816"/>
                    <a:pt x="180152" y="306823"/>
                    <a:pt x="180166" y="306836"/>
                  </a:cubicBezTo>
                  <a:cubicBezTo>
                    <a:pt x="184178" y="295218"/>
                    <a:pt x="187194" y="283287"/>
                    <a:pt x="189200" y="271164"/>
                  </a:cubicBezTo>
                  <a:cubicBezTo>
                    <a:pt x="189200" y="271164"/>
                    <a:pt x="220820" y="235823"/>
                    <a:pt x="224474" y="234827"/>
                  </a:cubicBezTo>
                  <a:cubicBezTo>
                    <a:pt x="228127" y="233831"/>
                    <a:pt x="236298" y="236753"/>
                    <a:pt x="242675" y="231838"/>
                  </a:cubicBezTo>
                  <a:cubicBezTo>
                    <a:pt x="249052" y="226922"/>
                    <a:pt x="262604" y="238481"/>
                    <a:pt x="264597" y="248578"/>
                  </a:cubicBezTo>
                  <a:cubicBezTo>
                    <a:pt x="266590" y="258675"/>
                    <a:pt x="271904" y="244659"/>
                    <a:pt x="277351" y="233831"/>
                  </a:cubicBezTo>
                  <a:cubicBezTo>
                    <a:pt x="282798" y="223003"/>
                    <a:pt x="300136" y="190519"/>
                    <a:pt x="300136" y="182680"/>
                  </a:cubicBezTo>
                  <a:cubicBezTo>
                    <a:pt x="300136" y="174842"/>
                    <a:pt x="314751" y="167933"/>
                    <a:pt x="314751" y="162752"/>
                  </a:cubicBezTo>
                  <a:cubicBezTo>
                    <a:pt x="314751" y="157570"/>
                    <a:pt x="313821" y="147074"/>
                    <a:pt x="318404" y="145082"/>
                  </a:cubicBezTo>
                  <a:cubicBezTo>
                    <a:pt x="322988" y="143089"/>
                    <a:pt x="326575" y="128341"/>
                    <a:pt x="325645" y="123426"/>
                  </a:cubicBezTo>
                  <a:cubicBezTo>
                    <a:pt x="324715" y="118510"/>
                    <a:pt x="341123" y="90942"/>
                    <a:pt x="343913" y="87023"/>
                  </a:cubicBezTo>
                  <a:cubicBezTo>
                    <a:pt x="346703" y="83103"/>
                    <a:pt x="361184" y="85097"/>
                    <a:pt x="362114" y="76195"/>
                  </a:cubicBezTo>
                  <a:cubicBezTo>
                    <a:pt x="363045" y="67293"/>
                    <a:pt x="366100" y="56997"/>
                    <a:pt x="360587" y="55071"/>
                  </a:cubicBezTo>
                  <a:close/>
                </a:path>
              </a:pathLst>
            </a:custGeom>
            <a:solidFill>
              <a:srgbClr val="18B8A6"/>
            </a:solidFill>
            <a:ln w="6350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>
                <a:lnSpc>
                  <a:spcPct val="100000"/>
                </a:lnSpc>
                <a:spcAft>
                  <a:spcPts val="0"/>
                </a:spcAft>
              </a:pPr>
              <a:endParaRPr lang="de-DE" sz="1350" b="0" kern="0">
                <a:solidFill>
                  <a:prstClr val="black"/>
                </a:solidFill>
              </a:endParaRPr>
            </a:p>
          </p:txBody>
        </p:sp>
        <p:sp>
          <p:nvSpPr>
            <p:cNvPr id="68" name="Freihandform: Form 189">
              <a:extLst>
                <a:ext uri="{FF2B5EF4-FFF2-40B4-BE49-F238E27FC236}">
                  <a16:creationId xmlns:a16="http://schemas.microsoft.com/office/drawing/2014/main" id="{34FC225C-9490-6446-69AA-1FAB3599D338}"/>
                </a:ext>
              </a:extLst>
            </p:cNvPr>
            <p:cNvSpPr/>
            <p:nvPr/>
          </p:nvSpPr>
          <p:spPr>
            <a:xfrm>
              <a:off x="5756016" y="3921261"/>
              <a:ext cx="57195" cy="163922"/>
            </a:xfrm>
            <a:custGeom>
              <a:avLst/>
              <a:gdLst>
                <a:gd name="connsiteX0" fmla="*/ 13668 w 57195"/>
                <a:gd name="connsiteY0" fmla="*/ 41976 h 163922"/>
                <a:gd name="connsiteX1" fmla="*/ 14398 w 57195"/>
                <a:gd name="connsiteY1" fmla="*/ 88476 h 163922"/>
                <a:gd name="connsiteX2" fmla="*/ 22569 w 57195"/>
                <a:gd name="connsiteY2" fmla="*/ 134246 h 163922"/>
                <a:gd name="connsiteX3" fmla="*/ 30009 w 57195"/>
                <a:gd name="connsiteY3" fmla="*/ 163806 h 163922"/>
                <a:gd name="connsiteX4" fmla="*/ 57178 w 57195"/>
                <a:gd name="connsiteY4" fmla="*/ 155835 h 163922"/>
                <a:gd name="connsiteX5" fmla="*/ 54721 w 57195"/>
                <a:gd name="connsiteY5" fmla="*/ 99503 h 163922"/>
                <a:gd name="connsiteX6" fmla="*/ 49938 w 57195"/>
                <a:gd name="connsiteY6" fmla="*/ 60443 h 163922"/>
                <a:gd name="connsiteX7" fmla="*/ 43760 w 57195"/>
                <a:gd name="connsiteY7" fmla="*/ 35333 h 163922"/>
                <a:gd name="connsiteX8" fmla="*/ 27020 w 57195"/>
                <a:gd name="connsiteY8" fmla="*/ 4244 h 163922"/>
                <a:gd name="connsiteX9" fmla="*/ 3637 w 57195"/>
                <a:gd name="connsiteY9" fmla="*/ -74 h 163922"/>
                <a:gd name="connsiteX10" fmla="*/ -17 w 57195"/>
                <a:gd name="connsiteY10" fmla="*/ 657 h 163922"/>
                <a:gd name="connsiteX11" fmla="*/ 6161 w 57195"/>
                <a:gd name="connsiteY11" fmla="*/ 22047 h 163922"/>
                <a:gd name="connsiteX12" fmla="*/ 13668 w 57195"/>
                <a:gd name="connsiteY12" fmla="*/ 41976 h 163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195" h="163922">
                  <a:moveTo>
                    <a:pt x="13668" y="41976"/>
                  </a:moveTo>
                  <a:cubicBezTo>
                    <a:pt x="13003" y="53069"/>
                    <a:pt x="10280" y="77383"/>
                    <a:pt x="14398" y="88476"/>
                  </a:cubicBezTo>
                  <a:cubicBezTo>
                    <a:pt x="19600" y="103183"/>
                    <a:pt x="22363" y="118648"/>
                    <a:pt x="22569" y="134246"/>
                  </a:cubicBezTo>
                  <a:cubicBezTo>
                    <a:pt x="23333" y="144456"/>
                    <a:pt x="25851" y="154453"/>
                    <a:pt x="30009" y="163806"/>
                  </a:cubicBezTo>
                  <a:cubicBezTo>
                    <a:pt x="38924" y="160684"/>
                    <a:pt x="47991" y="158027"/>
                    <a:pt x="57178" y="155835"/>
                  </a:cubicBezTo>
                  <a:cubicBezTo>
                    <a:pt x="56448" y="135308"/>
                    <a:pt x="55451" y="109866"/>
                    <a:pt x="54721" y="99503"/>
                  </a:cubicBezTo>
                  <a:cubicBezTo>
                    <a:pt x="53325" y="81103"/>
                    <a:pt x="55385" y="66289"/>
                    <a:pt x="49938" y="60443"/>
                  </a:cubicBezTo>
                  <a:cubicBezTo>
                    <a:pt x="44491" y="54597"/>
                    <a:pt x="56580" y="43437"/>
                    <a:pt x="43760" y="35333"/>
                  </a:cubicBezTo>
                  <a:cubicBezTo>
                    <a:pt x="32268" y="28158"/>
                    <a:pt x="28282" y="30151"/>
                    <a:pt x="27020" y="4244"/>
                  </a:cubicBezTo>
                  <a:cubicBezTo>
                    <a:pt x="20377" y="3779"/>
                    <a:pt x="10745" y="657"/>
                    <a:pt x="3637" y="-74"/>
                  </a:cubicBezTo>
                  <a:cubicBezTo>
                    <a:pt x="2375" y="-227"/>
                    <a:pt x="1093" y="32"/>
                    <a:pt x="-17" y="657"/>
                  </a:cubicBezTo>
                  <a:cubicBezTo>
                    <a:pt x="1444" y="10024"/>
                    <a:pt x="3570" y="20586"/>
                    <a:pt x="6161" y="22047"/>
                  </a:cubicBezTo>
                  <a:cubicBezTo>
                    <a:pt x="10944" y="24904"/>
                    <a:pt x="14398" y="30948"/>
                    <a:pt x="13668" y="41976"/>
                  </a:cubicBezTo>
                  <a:close/>
                </a:path>
              </a:pathLst>
            </a:custGeom>
            <a:solidFill>
              <a:srgbClr val="18B8A6"/>
            </a:solidFill>
            <a:ln w="6350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>
                <a:lnSpc>
                  <a:spcPct val="100000"/>
                </a:lnSpc>
                <a:spcAft>
                  <a:spcPts val="0"/>
                </a:spcAft>
              </a:pPr>
              <a:endParaRPr lang="de-DE" sz="1350" b="0" kern="0">
                <a:solidFill>
                  <a:prstClr val="black"/>
                </a:solidFill>
              </a:endParaRPr>
            </a:p>
          </p:txBody>
        </p:sp>
        <p:sp>
          <p:nvSpPr>
            <p:cNvPr id="69" name="Freihandform: Form 190">
              <a:extLst>
                <a:ext uri="{FF2B5EF4-FFF2-40B4-BE49-F238E27FC236}">
                  <a16:creationId xmlns:a16="http://schemas.microsoft.com/office/drawing/2014/main" id="{281B7F04-F789-B837-8DA3-395140B480BB}"/>
                </a:ext>
              </a:extLst>
            </p:cNvPr>
            <p:cNvSpPr/>
            <p:nvPr/>
          </p:nvSpPr>
          <p:spPr>
            <a:xfrm>
              <a:off x="5494130" y="3937541"/>
              <a:ext cx="188083" cy="193213"/>
            </a:xfrm>
            <a:custGeom>
              <a:avLst/>
              <a:gdLst>
                <a:gd name="connsiteX0" fmla="*/ 11698 w 188083"/>
                <a:gd name="connsiteY0" fmla="*/ 151181 h 193213"/>
                <a:gd name="connsiteX1" fmla="*/ 35613 w 188083"/>
                <a:gd name="connsiteY1" fmla="*/ 176224 h 193213"/>
                <a:gd name="connsiteX2" fmla="*/ 30630 w 188083"/>
                <a:gd name="connsiteY2" fmla="*/ 192101 h 193213"/>
                <a:gd name="connsiteX3" fmla="*/ 31760 w 188083"/>
                <a:gd name="connsiteY3" fmla="*/ 193097 h 193213"/>
                <a:gd name="connsiteX4" fmla="*/ 46573 w 188083"/>
                <a:gd name="connsiteY4" fmla="*/ 188846 h 193213"/>
                <a:gd name="connsiteX5" fmla="*/ 175977 w 188083"/>
                <a:gd name="connsiteY5" fmla="*/ 170113 h 193213"/>
                <a:gd name="connsiteX6" fmla="*/ 164817 w 188083"/>
                <a:gd name="connsiteY6" fmla="*/ 136433 h 193213"/>
                <a:gd name="connsiteX7" fmla="*/ 176442 w 188083"/>
                <a:gd name="connsiteY7" fmla="*/ 103949 h 193213"/>
                <a:gd name="connsiteX8" fmla="*/ 188067 w 188083"/>
                <a:gd name="connsiteY8" fmla="*/ 81762 h 193213"/>
                <a:gd name="connsiteX9" fmla="*/ 177305 w 188083"/>
                <a:gd name="connsiteY9" fmla="*/ 30080 h 193213"/>
                <a:gd name="connsiteX10" fmla="*/ 171659 w 188083"/>
                <a:gd name="connsiteY10" fmla="*/ 26958 h 193213"/>
                <a:gd name="connsiteX11" fmla="*/ 135189 w 188083"/>
                <a:gd name="connsiteY11" fmla="*/ 31874 h 193213"/>
                <a:gd name="connsiteX12" fmla="*/ 107887 w 188083"/>
                <a:gd name="connsiteY12" fmla="*/ 18123 h 193213"/>
                <a:gd name="connsiteX13" fmla="*/ 84172 w 188083"/>
                <a:gd name="connsiteY13" fmla="*/ 9222 h 193213"/>
                <a:gd name="connsiteX14" fmla="*/ 73211 w 188083"/>
                <a:gd name="connsiteY14" fmla="*/ 5303 h 193213"/>
                <a:gd name="connsiteX15" fmla="*/ 57733 w 188083"/>
                <a:gd name="connsiteY15" fmla="*/ 7229 h 193213"/>
                <a:gd name="connsiteX16" fmla="*/ 40395 w 188083"/>
                <a:gd name="connsiteY16" fmla="*/ 16131 h 193213"/>
                <a:gd name="connsiteX17" fmla="*/ 24917 w 188083"/>
                <a:gd name="connsiteY17" fmla="*/ 11215 h 193213"/>
                <a:gd name="connsiteX18" fmla="*/ 17909 w 188083"/>
                <a:gd name="connsiteY18" fmla="*/ 15944 h 193213"/>
                <a:gd name="connsiteX19" fmla="*/ 14488 w 188083"/>
                <a:gd name="connsiteY19" fmla="*/ 13938 h 193213"/>
                <a:gd name="connsiteX20" fmla="*/ 14488 w 188083"/>
                <a:gd name="connsiteY20" fmla="*/ 40510 h 193213"/>
                <a:gd name="connsiteX21" fmla="*/ 19935 w 188083"/>
                <a:gd name="connsiteY21" fmla="*/ 56054 h 193213"/>
                <a:gd name="connsiteX22" fmla="*/ 25449 w 188083"/>
                <a:gd name="connsiteY22" fmla="*/ 76714 h 193213"/>
                <a:gd name="connsiteX23" fmla="*/ 11100 w 188083"/>
                <a:gd name="connsiteY23" fmla="*/ 78906 h 193213"/>
                <a:gd name="connsiteX24" fmla="*/ 13824 w 188083"/>
                <a:gd name="connsiteY24" fmla="*/ 98835 h 193213"/>
                <a:gd name="connsiteX25" fmla="*/ 4922 w 188083"/>
                <a:gd name="connsiteY25" fmla="*/ 117302 h 193213"/>
                <a:gd name="connsiteX26" fmla="*/ 1468 w 188083"/>
                <a:gd name="connsiteY26" fmla="*/ 140884 h 193213"/>
                <a:gd name="connsiteX27" fmla="*/ 11698 w 188083"/>
                <a:gd name="connsiteY27" fmla="*/ 151181 h 19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88083" h="193213">
                  <a:moveTo>
                    <a:pt x="11698" y="151181"/>
                  </a:moveTo>
                  <a:cubicBezTo>
                    <a:pt x="21264" y="157823"/>
                    <a:pt x="37007" y="165197"/>
                    <a:pt x="35613" y="176224"/>
                  </a:cubicBezTo>
                  <a:cubicBezTo>
                    <a:pt x="34643" y="181711"/>
                    <a:pt x="32969" y="187045"/>
                    <a:pt x="30630" y="192101"/>
                  </a:cubicBezTo>
                  <a:lnTo>
                    <a:pt x="31760" y="193097"/>
                  </a:lnTo>
                  <a:lnTo>
                    <a:pt x="46573" y="188846"/>
                  </a:lnTo>
                  <a:cubicBezTo>
                    <a:pt x="90549" y="176889"/>
                    <a:pt x="131669" y="173700"/>
                    <a:pt x="175977" y="170113"/>
                  </a:cubicBezTo>
                  <a:cubicBezTo>
                    <a:pt x="171393" y="161145"/>
                    <a:pt x="164219" y="141548"/>
                    <a:pt x="164817" y="136433"/>
                  </a:cubicBezTo>
                  <a:cubicBezTo>
                    <a:pt x="165415" y="131318"/>
                    <a:pt x="177106" y="112784"/>
                    <a:pt x="176442" y="103949"/>
                  </a:cubicBezTo>
                  <a:cubicBezTo>
                    <a:pt x="175777" y="95115"/>
                    <a:pt x="188067" y="89202"/>
                    <a:pt x="188067" y="81762"/>
                  </a:cubicBezTo>
                  <a:cubicBezTo>
                    <a:pt x="186964" y="64112"/>
                    <a:pt x="183337" y="46708"/>
                    <a:pt x="177305" y="30080"/>
                  </a:cubicBezTo>
                  <a:cubicBezTo>
                    <a:pt x="175047" y="29954"/>
                    <a:pt x="172968" y="28805"/>
                    <a:pt x="171659" y="26958"/>
                  </a:cubicBezTo>
                  <a:cubicBezTo>
                    <a:pt x="166212" y="21046"/>
                    <a:pt x="143427" y="22043"/>
                    <a:pt x="135189" y="31874"/>
                  </a:cubicBezTo>
                  <a:cubicBezTo>
                    <a:pt x="126952" y="41705"/>
                    <a:pt x="110611" y="22972"/>
                    <a:pt x="107887" y="18123"/>
                  </a:cubicBezTo>
                  <a:cubicBezTo>
                    <a:pt x="105163" y="13274"/>
                    <a:pt x="93273" y="2313"/>
                    <a:pt x="84172" y="9222"/>
                  </a:cubicBezTo>
                  <a:cubicBezTo>
                    <a:pt x="75071" y="16131"/>
                    <a:pt x="72348" y="14138"/>
                    <a:pt x="73211" y="5303"/>
                  </a:cubicBezTo>
                  <a:cubicBezTo>
                    <a:pt x="74075" y="-3533"/>
                    <a:pt x="59527" y="-610"/>
                    <a:pt x="57733" y="7229"/>
                  </a:cubicBezTo>
                  <a:cubicBezTo>
                    <a:pt x="55940" y="15067"/>
                    <a:pt x="44049" y="22043"/>
                    <a:pt x="40395" y="16131"/>
                  </a:cubicBezTo>
                  <a:cubicBezTo>
                    <a:pt x="36742" y="10218"/>
                    <a:pt x="28571" y="2313"/>
                    <a:pt x="24917" y="11215"/>
                  </a:cubicBezTo>
                  <a:cubicBezTo>
                    <a:pt x="24286" y="14456"/>
                    <a:pt x="21151" y="16569"/>
                    <a:pt x="17909" y="15944"/>
                  </a:cubicBezTo>
                  <a:cubicBezTo>
                    <a:pt x="16574" y="15679"/>
                    <a:pt x="15365" y="14975"/>
                    <a:pt x="14488" y="13938"/>
                  </a:cubicBezTo>
                  <a:cubicBezTo>
                    <a:pt x="12163" y="24899"/>
                    <a:pt x="9373" y="37388"/>
                    <a:pt x="14488" y="40510"/>
                  </a:cubicBezTo>
                  <a:cubicBezTo>
                    <a:pt x="19683" y="43805"/>
                    <a:pt x="21935" y="50235"/>
                    <a:pt x="19935" y="56054"/>
                  </a:cubicBezTo>
                  <a:cubicBezTo>
                    <a:pt x="18607" y="60438"/>
                    <a:pt x="30232" y="71532"/>
                    <a:pt x="25449" y="76714"/>
                  </a:cubicBezTo>
                  <a:cubicBezTo>
                    <a:pt x="20666" y="81895"/>
                    <a:pt x="14488" y="71532"/>
                    <a:pt x="11100" y="78906"/>
                  </a:cubicBezTo>
                  <a:cubicBezTo>
                    <a:pt x="7712" y="86279"/>
                    <a:pt x="17743" y="92922"/>
                    <a:pt x="13824" y="98835"/>
                  </a:cubicBezTo>
                  <a:cubicBezTo>
                    <a:pt x="9905" y="104746"/>
                    <a:pt x="3527" y="105477"/>
                    <a:pt x="4922" y="117302"/>
                  </a:cubicBezTo>
                  <a:cubicBezTo>
                    <a:pt x="6317" y="129126"/>
                    <a:pt x="5587" y="137230"/>
                    <a:pt x="1468" y="140884"/>
                  </a:cubicBezTo>
                  <a:cubicBezTo>
                    <a:pt x="-2651" y="144538"/>
                    <a:pt x="2132" y="144538"/>
                    <a:pt x="11698" y="151181"/>
                  </a:cubicBezTo>
                  <a:close/>
                </a:path>
              </a:pathLst>
            </a:custGeom>
            <a:solidFill>
              <a:srgbClr val="18B8A6"/>
            </a:solidFill>
            <a:ln w="6350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>
                <a:lnSpc>
                  <a:spcPct val="100000"/>
                </a:lnSpc>
                <a:spcAft>
                  <a:spcPts val="0"/>
                </a:spcAft>
              </a:pPr>
              <a:endParaRPr lang="de-DE" sz="1350" b="0" kern="0">
                <a:solidFill>
                  <a:prstClr val="black"/>
                </a:solidFill>
              </a:endParaRPr>
            </a:p>
          </p:txBody>
        </p:sp>
        <p:sp>
          <p:nvSpPr>
            <p:cNvPr id="70" name="Freihandform: Form 191">
              <a:extLst>
                <a:ext uri="{FF2B5EF4-FFF2-40B4-BE49-F238E27FC236}">
                  <a16:creationId xmlns:a16="http://schemas.microsoft.com/office/drawing/2014/main" id="{E9F270B5-25ED-A1F6-2B81-014B8D95AE6C}"/>
                </a:ext>
              </a:extLst>
            </p:cNvPr>
            <p:cNvSpPr/>
            <p:nvPr/>
          </p:nvSpPr>
          <p:spPr>
            <a:xfrm>
              <a:off x="5658921" y="3922168"/>
              <a:ext cx="127120" cy="185469"/>
            </a:xfrm>
            <a:custGeom>
              <a:avLst/>
              <a:gdLst>
                <a:gd name="connsiteX0" fmla="*/ 30118 w 127120"/>
                <a:gd name="connsiteY0" fmla="*/ 183892 h 185469"/>
                <a:gd name="connsiteX1" fmla="*/ 105116 w 127120"/>
                <a:gd name="connsiteY1" fmla="*/ 170141 h 185469"/>
                <a:gd name="connsiteX2" fmla="*/ 127104 w 127120"/>
                <a:gd name="connsiteY2" fmla="*/ 163033 h 185469"/>
                <a:gd name="connsiteX3" fmla="*/ 119664 w 127120"/>
                <a:gd name="connsiteY3" fmla="*/ 133472 h 185469"/>
                <a:gd name="connsiteX4" fmla="*/ 111493 w 127120"/>
                <a:gd name="connsiteY4" fmla="*/ 87703 h 185469"/>
                <a:gd name="connsiteX5" fmla="*/ 110763 w 127120"/>
                <a:gd name="connsiteY5" fmla="*/ 41202 h 185469"/>
                <a:gd name="connsiteX6" fmla="*/ 103256 w 127120"/>
                <a:gd name="connsiteY6" fmla="*/ 21274 h 185469"/>
                <a:gd name="connsiteX7" fmla="*/ 97078 w 127120"/>
                <a:gd name="connsiteY7" fmla="*/ -117 h 185469"/>
                <a:gd name="connsiteX8" fmla="*/ 88907 w 127120"/>
                <a:gd name="connsiteY8" fmla="*/ 7988 h 185469"/>
                <a:gd name="connsiteX9" fmla="*/ 11452 w 127120"/>
                <a:gd name="connsiteY9" fmla="*/ 6061 h 185469"/>
                <a:gd name="connsiteX10" fmla="*/ 16899 w 127120"/>
                <a:gd name="connsiteY10" fmla="*/ 39276 h 185469"/>
                <a:gd name="connsiteX11" fmla="*/ 12514 w 127120"/>
                <a:gd name="connsiteY11" fmla="*/ 45321 h 185469"/>
                <a:gd name="connsiteX12" fmla="*/ 23276 w 127120"/>
                <a:gd name="connsiteY12" fmla="*/ 97002 h 185469"/>
                <a:gd name="connsiteX13" fmla="*/ 11651 w 127120"/>
                <a:gd name="connsiteY13" fmla="*/ 119190 h 185469"/>
                <a:gd name="connsiteX14" fmla="*/ 26 w 127120"/>
                <a:gd name="connsiteY14" fmla="*/ 151673 h 185469"/>
                <a:gd name="connsiteX15" fmla="*/ 11186 w 127120"/>
                <a:gd name="connsiteY15" fmla="*/ 185353 h 185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120" h="185469">
                  <a:moveTo>
                    <a:pt x="30118" y="183892"/>
                  </a:moveTo>
                  <a:cubicBezTo>
                    <a:pt x="55500" y="181746"/>
                    <a:pt x="80624" y="177142"/>
                    <a:pt x="105116" y="170141"/>
                  </a:cubicBezTo>
                  <a:cubicBezTo>
                    <a:pt x="112490" y="167948"/>
                    <a:pt x="119797" y="165491"/>
                    <a:pt x="127104" y="163033"/>
                  </a:cubicBezTo>
                  <a:cubicBezTo>
                    <a:pt x="122946" y="153679"/>
                    <a:pt x="120428" y="143682"/>
                    <a:pt x="119664" y="133472"/>
                  </a:cubicBezTo>
                  <a:cubicBezTo>
                    <a:pt x="119458" y="117875"/>
                    <a:pt x="116695" y="102410"/>
                    <a:pt x="111493" y="87703"/>
                  </a:cubicBezTo>
                  <a:cubicBezTo>
                    <a:pt x="107375" y="76609"/>
                    <a:pt x="110098" y="52296"/>
                    <a:pt x="110763" y="41202"/>
                  </a:cubicBezTo>
                  <a:cubicBezTo>
                    <a:pt x="111427" y="30108"/>
                    <a:pt x="108039" y="24263"/>
                    <a:pt x="103256" y="21274"/>
                  </a:cubicBezTo>
                  <a:cubicBezTo>
                    <a:pt x="100666" y="19746"/>
                    <a:pt x="98540" y="9250"/>
                    <a:pt x="97078" y="-117"/>
                  </a:cubicBezTo>
                  <a:cubicBezTo>
                    <a:pt x="91631" y="2541"/>
                    <a:pt x="91166" y="12106"/>
                    <a:pt x="88907" y="7988"/>
                  </a:cubicBezTo>
                  <a:cubicBezTo>
                    <a:pt x="86649" y="3869"/>
                    <a:pt x="15039" y="149"/>
                    <a:pt x="11452" y="6061"/>
                  </a:cubicBezTo>
                  <a:cubicBezTo>
                    <a:pt x="7865" y="11973"/>
                    <a:pt x="18094" y="33629"/>
                    <a:pt x="16899" y="39276"/>
                  </a:cubicBezTo>
                  <a:cubicBezTo>
                    <a:pt x="16367" y="42797"/>
                    <a:pt x="14839" y="45188"/>
                    <a:pt x="12514" y="45321"/>
                  </a:cubicBezTo>
                  <a:cubicBezTo>
                    <a:pt x="18546" y="61948"/>
                    <a:pt x="22173" y="79352"/>
                    <a:pt x="23276" y="97002"/>
                  </a:cubicBezTo>
                  <a:cubicBezTo>
                    <a:pt x="23276" y="104442"/>
                    <a:pt x="10986" y="110288"/>
                    <a:pt x="11651" y="119190"/>
                  </a:cubicBezTo>
                  <a:cubicBezTo>
                    <a:pt x="12315" y="128091"/>
                    <a:pt x="690" y="145761"/>
                    <a:pt x="26" y="151673"/>
                  </a:cubicBezTo>
                  <a:cubicBezTo>
                    <a:pt x="-639" y="157586"/>
                    <a:pt x="6668" y="176385"/>
                    <a:pt x="11186" y="185353"/>
                  </a:cubicBezTo>
                  <a:close/>
                </a:path>
              </a:pathLst>
            </a:custGeom>
            <a:solidFill>
              <a:srgbClr val="18B8A6"/>
            </a:solidFill>
            <a:ln w="6350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>
                <a:lnSpc>
                  <a:spcPct val="100000"/>
                </a:lnSpc>
                <a:spcAft>
                  <a:spcPts val="0"/>
                </a:spcAft>
              </a:pPr>
              <a:endParaRPr lang="de-DE" sz="1350" b="0" kern="0">
                <a:solidFill>
                  <a:prstClr val="black"/>
                </a:solidFill>
              </a:endParaRPr>
            </a:p>
          </p:txBody>
        </p:sp>
        <p:sp>
          <p:nvSpPr>
            <p:cNvPr id="71" name="Freihandform: Form 192">
              <a:extLst>
                <a:ext uri="{FF2B5EF4-FFF2-40B4-BE49-F238E27FC236}">
                  <a16:creationId xmlns:a16="http://schemas.microsoft.com/office/drawing/2014/main" id="{C6652ED2-69A5-EE50-3204-BE551DF93FB6}"/>
                </a:ext>
              </a:extLst>
            </p:cNvPr>
            <p:cNvSpPr/>
            <p:nvPr/>
          </p:nvSpPr>
          <p:spPr>
            <a:xfrm>
              <a:off x="5290549" y="3867962"/>
              <a:ext cx="230156" cy="186323"/>
            </a:xfrm>
            <a:custGeom>
              <a:avLst/>
              <a:gdLst>
                <a:gd name="connsiteX0" fmla="*/ 22038 w 230156"/>
                <a:gd name="connsiteY0" fmla="*/ 85178 h 186323"/>
                <a:gd name="connsiteX1" fmla="*/ 26289 w 230156"/>
                <a:gd name="connsiteY1" fmla="*/ 88632 h 186323"/>
                <a:gd name="connsiteX2" fmla="*/ 61164 w 230156"/>
                <a:gd name="connsiteY2" fmla="*/ 121847 h 186323"/>
                <a:gd name="connsiteX3" fmla="*/ 77838 w 230156"/>
                <a:gd name="connsiteY3" fmla="*/ 101054 h 186323"/>
                <a:gd name="connsiteX4" fmla="*/ 92187 w 230156"/>
                <a:gd name="connsiteY4" fmla="*/ 97334 h 186323"/>
                <a:gd name="connsiteX5" fmla="*/ 115437 w 230156"/>
                <a:gd name="connsiteY5" fmla="*/ 92219 h 186323"/>
                <a:gd name="connsiteX6" fmla="*/ 140082 w 230156"/>
                <a:gd name="connsiteY6" fmla="*/ 125434 h 186323"/>
                <a:gd name="connsiteX7" fmla="*/ 144200 w 230156"/>
                <a:gd name="connsiteY7" fmla="*/ 145362 h 186323"/>
                <a:gd name="connsiteX8" fmla="*/ 145130 w 230156"/>
                <a:gd name="connsiteY8" fmla="*/ 147688 h 186323"/>
                <a:gd name="connsiteX9" fmla="*/ 167450 w 230156"/>
                <a:gd name="connsiteY9" fmla="*/ 143503 h 186323"/>
                <a:gd name="connsiteX10" fmla="*/ 176153 w 230156"/>
                <a:gd name="connsiteY10" fmla="*/ 171801 h 186323"/>
                <a:gd name="connsiteX11" fmla="*/ 190966 w 230156"/>
                <a:gd name="connsiteY11" fmla="*/ 183426 h 186323"/>
                <a:gd name="connsiteX12" fmla="*/ 203056 w 230156"/>
                <a:gd name="connsiteY12" fmla="*/ 173263 h 186323"/>
                <a:gd name="connsiteX13" fmla="*/ 209168 w 230156"/>
                <a:gd name="connsiteY13" fmla="*/ 178245 h 186323"/>
                <a:gd name="connsiteX14" fmla="*/ 217338 w 230156"/>
                <a:gd name="connsiteY14" fmla="*/ 168214 h 186323"/>
                <a:gd name="connsiteX15" fmla="*/ 214615 w 230156"/>
                <a:gd name="connsiteY15" fmla="*/ 148285 h 186323"/>
                <a:gd name="connsiteX16" fmla="*/ 228963 w 230156"/>
                <a:gd name="connsiteY16" fmla="*/ 146093 h 186323"/>
                <a:gd name="connsiteX17" fmla="*/ 223450 w 230156"/>
                <a:gd name="connsiteY17" fmla="*/ 125434 h 186323"/>
                <a:gd name="connsiteX18" fmla="*/ 218003 w 230156"/>
                <a:gd name="connsiteY18" fmla="*/ 109890 h 186323"/>
                <a:gd name="connsiteX19" fmla="*/ 218003 w 230156"/>
                <a:gd name="connsiteY19" fmla="*/ 83318 h 186323"/>
                <a:gd name="connsiteX20" fmla="*/ 213818 w 230156"/>
                <a:gd name="connsiteY20" fmla="*/ 78601 h 186323"/>
                <a:gd name="connsiteX21" fmla="*/ 206577 w 230156"/>
                <a:gd name="connsiteY21" fmla="*/ 59935 h 186323"/>
                <a:gd name="connsiteX22" fmla="*/ 206577 w 230156"/>
                <a:gd name="connsiteY22" fmla="*/ 48110 h 186323"/>
                <a:gd name="connsiteX23" fmla="*/ 195616 w 230156"/>
                <a:gd name="connsiteY23" fmla="*/ 32367 h 186323"/>
                <a:gd name="connsiteX24" fmla="*/ 183725 w 230156"/>
                <a:gd name="connsiteY24" fmla="*/ 7788 h 186323"/>
                <a:gd name="connsiteX25" fmla="*/ 161870 w 230156"/>
                <a:gd name="connsiteY25" fmla="*/ 24528 h 186323"/>
                <a:gd name="connsiteX26" fmla="*/ 140945 w 230156"/>
                <a:gd name="connsiteY26" fmla="*/ 22535 h 186323"/>
                <a:gd name="connsiteX27" fmla="*/ 123607 w 230156"/>
                <a:gd name="connsiteY27" fmla="*/ 25525 h 186323"/>
                <a:gd name="connsiteX28" fmla="*/ 114507 w 230156"/>
                <a:gd name="connsiteY28" fmla="*/ 16623 h 186323"/>
                <a:gd name="connsiteX29" fmla="*/ 114507 w 230156"/>
                <a:gd name="connsiteY29" fmla="*/ 11110 h 186323"/>
                <a:gd name="connsiteX30" fmla="*/ 111119 w 230156"/>
                <a:gd name="connsiteY30" fmla="*/ 12438 h 186323"/>
                <a:gd name="connsiteX31" fmla="*/ 65947 w 230156"/>
                <a:gd name="connsiteY31" fmla="*/ 9449 h 186323"/>
                <a:gd name="connsiteX32" fmla="*/ 44092 w 230156"/>
                <a:gd name="connsiteY32" fmla="*/ -117 h 186323"/>
                <a:gd name="connsiteX33" fmla="*/ 37449 w 230156"/>
                <a:gd name="connsiteY33" fmla="*/ 15361 h 186323"/>
                <a:gd name="connsiteX34" fmla="*/ 39509 w 230156"/>
                <a:gd name="connsiteY34" fmla="*/ 30906 h 186323"/>
                <a:gd name="connsiteX35" fmla="*/ 28767 w 230156"/>
                <a:gd name="connsiteY35" fmla="*/ 36100 h 186323"/>
                <a:gd name="connsiteX36" fmla="*/ 28548 w 230156"/>
                <a:gd name="connsiteY36" fmla="*/ 36021 h 186323"/>
                <a:gd name="connsiteX37" fmla="*/ 3305 w 230156"/>
                <a:gd name="connsiteY37" fmla="*/ 52295 h 186323"/>
                <a:gd name="connsiteX38" fmla="*/ -17 w 230156"/>
                <a:gd name="connsiteY38" fmla="*/ 55816 h 186323"/>
                <a:gd name="connsiteX39" fmla="*/ 22038 w 230156"/>
                <a:gd name="connsiteY39" fmla="*/ 85178 h 186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30156" h="186323">
                  <a:moveTo>
                    <a:pt x="22038" y="85178"/>
                  </a:moveTo>
                  <a:lnTo>
                    <a:pt x="26289" y="88632"/>
                  </a:lnTo>
                  <a:cubicBezTo>
                    <a:pt x="40100" y="97155"/>
                    <a:pt x="51977" y="108468"/>
                    <a:pt x="61164" y="121847"/>
                  </a:cubicBezTo>
                  <a:cubicBezTo>
                    <a:pt x="69069" y="114407"/>
                    <a:pt x="77439" y="105705"/>
                    <a:pt x="77838" y="101054"/>
                  </a:cubicBezTo>
                  <a:cubicBezTo>
                    <a:pt x="78569" y="92950"/>
                    <a:pt x="84481" y="95873"/>
                    <a:pt x="92187" y="97334"/>
                  </a:cubicBezTo>
                  <a:cubicBezTo>
                    <a:pt x="99892" y="98796"/>
                    <a:pt x="108594" y="92219"/>
                    <a:pt x="115437" y="92219"/>
                  </a:cubicBezTo>
                  <a:cubicBezTo>
                    <a:pt x="122279" y="92219"/>
                    <a:pt x="140082" y="117994"/>
                    <a:pt x="140082" y="125434"/>
                  </a:cubicBezTo>
                  <a:cubicBezTo>
                    <a:pt x="139637" y="132329"/>
                    <a:pt x="141058" y="139211"/>
                    <a:pt x="144200" y="145362"/>
                  </a:cubicBezTo>
                  <a:cubicBezTo>
                    <a:pt x="144606" y="146093"/>
                    <a:pt x="144918" y="146877"/>
                    <a:pt x="145130" y="147688"/>
                  </a:cubicBezTo>
                  <a:cubicBezTo>
                    <a:pt x="152444" y="145688"/>
                    <a:pt x="159911" y="144293"/>
                    <a:pt x="167450" y="143503"/>
                  </a:cubicBezTo>
                  <a:cubicBezTo>
                    <a:pt x="170772" y="143503"/>
                    <a:pt x="177481" y="160907"/>
                    <a:pt x="176153" y="171801"/>
                  </a:cubicBezTo>
                  <a:cubicBezTo>
                    <a:pt x="174824" y="182695"/>
                    <a:pt x="186250" y="190667"/>
                    <a:pt x="190966" y="183426"/>
                  </a:cubicBezTo>
                  <a:cubicBezTo>
                    <a:pt x="195683" y="176186"/>
                    <a:pt x="201728" y="166686"/>
                    <a:pt x="203056" y="173263"/>
                  </a:cubicBezTo>
                  <a:cubicBezTo>
                    <a:pt x="203455" y="175189"/>
                    <a:pt x="205979" y="176850"/>
                    <a:pt x="209168" y="178245"/>
                  </a:cubicBezTo>
                  <a:cubicBezTo>
                    <a:pt x="210895" y="173927"/>
                    <a:pt x="214549" y="172200"/>
                    <a:pt x="217338" y="168214"/>
                  </a:cubicBezTo>
                  <a:cubicBezTo>
                    <a:pt x="221391" y="162302"/>
                    <a:pt x="211161" y="155659"/>
                    <a:pt x="214615" y="148285"/>
                  </a:cubicBezTo>
                  <a:cubicBezTo>
                    <a:pt x="218069" y="140912"/>
                    <a:pt x="224181" y="151208"/>
                    <a:pt x="228963" y="146093"/>
                  </a:cubicBezTo>
                  <a:cubicBezTo>
                    <a:pt x="233747" y="140978"/>
                    <a:pt x="222321" y="129818"/>
                    <a:pt x="223450" y="125434"/>
                  </a:cubicBezTo>
                  <a:cubicBezTo>
                    <a:pt x="225449" y="119615"/>
                    <a:pt x="223198" y="113184"/>
                    <a:pt x="218003" y="109890"/>
                  </a:cubicBezTo>
                  <a:cubicBezTo>
                    <a:pt x="212954" y="106834"/>
                    <a:pt x="215744" y="94345"/>
                    <a:pt x="218003" y="83318"/>
                  </a:cubicBezTo>
                  <a:cubicBezTo>
                    <a:pt x="216355" y="81989"/>
                    <a:pt x="214941" y="80395"/>
                    <a:pt x="213818" y="78601"/>
                  </a:cubicBezTo>
                  <a:cubicBezTo>
                    <a:pt x="210164" y="72756"/>
                    <a:pt x="212954" y="59935"/>
                    <a:pt x="206577" y="59935"/>
                  </a:cubicBezTo>
                  <a:cubicBezTo>
                    <a:pt x="200200" y="59935"/>
                    <a:pt x="201064" y="50037"/>
                    <a:pt x="206577" y="48110"/>
                  </a:cubicBezTo>
                  <a:cubicBezTo>
                    <a:pt x="212091" y="46184"/>
                    <a:pt x="195616" y="39276"/>
                    <a:pt x="195616" y="32367"/>
                  </a:cubicBezTo>
                  <a:cubicBezTo>
                    <a:pt x="195616" y="25458"/>
                    <a:pt x="187379" y="8718"/>
                    <a:pt x="183725" y="7788"/>
                  </a:cubicBezTo>
                  <a:cubicBezTo>
                    <a:pt x="180072" y="6858"/>
                    <a:pt x="167384" y="24528"/>
                    <a:pt x="161870" y="24528"/>
                  </a:cubicBezTo>
                  <a:cubicBezTo>
                    <a:pt x="156357" y="24528"/>
                    <a:pt x="144599" y="12704"/>
                    <a:pt x="140945" y="22535"/>
                  </a:cubicBezTo>
                  <a:cubicBezTo>
                    <a:pt x="137292" y="32367"/>
                    <a:pt x="129055" y="17620"/>
                    <a:pt x="123607" y="25525"/>
                  </a:cubicBezTo>
                  <a:cubicBezTo>
                    <a:pt x="118160" y="33430"/>
                    <a:pt x="114507" y="16623"/>
                    <a:pt x="114507" y="16623"/>
                  </a:cubicBezTo>
                  <a:cubicBezTo>
                    <a:pt x="114507" y="16623"/>
                    <a:pt x="114507" y="14298"/>
                    <a:pt x="114507" y="11110"/>
                  </a:cubicBezTo>
                  <a:lnTo>
                    <a:pt x="111119" y="12438"/>
                  </a:lnTo>
                  <a:cubicBezTo>
                    <a:pt x="95375" y="18350"/>
                    <a:pt x="67342" y="14630"/>
                    <a:pt x="65947" y="9449"/>
                  </a:cubicBezTo>
                  <a:cubicBezTo>
                    <a:pt x="64552" y="4267"/>
                    <a:pt x="44092" y="-117"/>
                    <a:pt x="44092" y="-117"/>
                  </a:cubicBezTo>
                  <a:cubicBezTo>
                    <a:pt x="44092" y="-117"/>
                    <a:pt x="44756" y="12438"/>
                    <a:pt x="37449" y="15361"/>
                  </a:cubicBezTo>
                  <a:cubicBezTo>
                    <a:pt x="30142" y="18284"/>
                    <a:pt x="39509" y="27916"/>
                    <a:pt x="39509" y="30906"/>
                  </a:cubicBezTo>
                  <a:cubicBezTo>
                    <a:pt x="37974" y="35303"/>
                    <a:pt x="33171" y="37635"/>
                    <a:pt x="28767" y="36100"/>
                  </a:cubicBezTo>
                  <a:cubicBezTo>
                    <a:pt x="28694" y="36074"/>
                    <a:pt x="28621" y="36047"/>
                    <a:pt x="28548" y="36021"/>
                  </a:cubicBezTo>
                  <a:cubicBezTo>
                    <a:pt x="23765" y="33828"/>
                    <a:pt x="10147" y="47114"/>
                    <a:pt x="3305" y="52295"/>
                  </a:cubicBezTo>
                  <a:cubicBezTo>
                    <a:pt x="2069" y="53345"/>
                    <a:pt x="960" y="54527"/>
                    <a:pt x="-17" y="55816"/>
                  </a:cubicBezTo>
                  <a:cubicBezTo>
                    <a:pt x="10612" y="64917"/>
                    <a:pt x="9881" y="75413"/>
                    <a:pt x="22038" y="85178"/>
                  </a:cubicBezTo>
                  <a:close/>
                </a:path>
              </a:pathLst>
            </a:custGeom>
            <a:solidFill>
              <a:srgbClr val="18B8A6"/>
            </a:solidFill>
            <a:ln w="6350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>
                <a:lnSpc>
                  <a:spcPct val="100000"/>
                </a:lnSpc>
                <a:spcAft>
                  <a:spcPts val="0"/>
                </a:spcAft>
              </a:pPr>
              <a:endParaRPr lang="de-DE" sz="1350" b="0" kern="0">
                <a:solidFill>
                  <a:prstClr val="black"/>
                </a:solidFill>
              </a:endParaRPr>
            </a:p>
          </p:txBody>
        </p:sp>
        <p:sp>
          <p:nvSpPr>
            <p:cNvPr id="72" name="Freihandform: Form 193">
              <a:extLst>
                <a:ext uri="{FF2B5EF4-FFF2-40B4-BE49-F238E27FC236}">
                  <a16:creationId xmlns:a16="http://schemas.microsoft.com/office/drawing/2014/main" id="{DEFAF5C1-E525-9487-2F97-93AE363E5D93}"/>
                </a:ext>
              </a:extLst>
            </p:cNvPr>
            <p:cNvSpPr/>
            <p:nvPr/>
          </p:nvSpPr>
          <p:spPr>
            <a:xfrm>
              <a:off x="5401418" y="4011714"/>
              <a:ext cx="128427" cy="118044"/>
            </a:xfrm>
            <a:custGeom>
              <a:avLst/>
              <a:gdLst>
                <a:gd name="connsiteX0" fmla="*/ 20576 w 128427"/>
                <a:gd name="connsiteY0" fmla="*/ 58607 h 118044"/>
                <a:gd name="connsiteX1" fmla="*/ 57311 w 128427"/>
                <a:gd name="connsiteY1" fmla="*/ 88699 h 118044"/>
                <a:gd name="connsiteX2" fmla="*/ 119223 w 128427"/>
                <a:gd name="connsiteY2" fmla="*/ 114606 h 118044"/>
                <a:gd name="connsiteX3" fmla="*/ 123342 w 128427"/>
                <a:gd name="connsiteY3" fmla="*/ 117928 h 118044"/>
                <a:gd name="connsiteX4" fmla="*/ 128324 w 128427"/>
                <a:gd name="connsiteY4" fmla="*/ 102051 h 118044"/>
                <a:gd name="connsiteX5" fmla="*/ 104409 w 128427"/>
                <a:gd name="connsiteY5" fmla="*/ 77008 h 118044"/>
                <a:gd name="connsiteX6" fmla="*/ 94113 w 128427"/>
                <a:gd name="connsiteY6" fmla="*/ 66645 h 118044"/>
                <a:gd name="connsiteX7" fmla="*/ 97567 w 128427"/>
                <a:gd name="connsiteY7" fmla="*/ 43062 h 118044"/>
                <a:gd name="connsiteX8" fmla="*/ 98298 w 128427"/>
                <a:gd name="connsiteY8" fmla="*/ 34626 h 118044"/>
                <a:gd name="connsiteX9" fmla="*/ 92187 w 128427"/>
                <a:gd name="connsiteY9" fmla="*/ 29644 h 118044"/>
                <a:gd name="connsiteX10" fmla="*/ 80096 w 128427"/>
                <a:gd name="connsiteY10" fmla="*/ 39807 h 118044"/>
                <a:gd name="connsiteX11" fmla="*/ 65283 w 128427"/>
                <a:gd name="connsiteY11" fmla="*/ 28182 h 118044"/>
                <a:gd name="connsiteX12" fmla="*/ 56580 w 128427"/>
                <a:gd name="connsiteY12" fmla="*/ -117 h 118044"/>
                <a:gd name="connsiteX13" fmla="*/ 34260 w 128427"/>
                <a:gd name="connsiteY13" fmla="*/ 4068 h 118044"/>
                <a:gd name="connsiteX14" fmla="*/ 31271 w 128427"/>
                <a:gd name="connsiteY14" fmla="*/ 20875 h 118044"/>
                <a:gd name="connsiteX15" fmla="*/ 6626 w 128427"/>
                <a:gd name="connsiteY15" fmla="*/ 43062 h 118044"/>
                <a:gd name="connsiteX16" fmla="*/ -17 w 128427"/>
                <a:gd name="connsiteY16" fmla="*/ 53093 h 118044"/>
                <a:gd name="connsiteX17" fmla="*/ 20576 w 128427"/>
                <a:gd name="connsiteY17" fmla="*/ 58607 h 11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8427" h="118044">
                  <a:moveTo>
                    <a:pt x="20576" y="58607"/>
                  </a:moveTo>
                  <a:cubicBezTo>
                    <a:pt x="30872" y="66047"/>
                    <a:pt x="43694" y="78070"/>
                    <a:pt x="57311" y="88699"/>
                  </a:cubicBezTo>
                  <a:cubicBezTo>
                    <a:pt x="78569" y="96073"/>
                    <a:pt x="100689" y="102716"/>
                    <a:pt x="119223" y="114606"/>
                  </a:cubicBezTo>
                  <a:cubicBezTo>
                    <a:pt x="120691" y="115583"/>
                    <a:pt x="122073" y="116699"/>
                    <a:pt x="123342" y="117928"/>
                  </a:cubicBezTo>
                  <a:cubicBezTo>
                    <a:pt x="125680" y="112873"/>
                    <a:pt x="127354" y="107538"/>
                    <a:pt x="128324" y="102051"/>
                  </a:cubicBezTo>
                  <a:cubicBezTo>
                    <a:pt x="129719" y="91024"/>
                    <a:pt x="113975" y="83584"/>
                    <a:pt x="104409" y="77008"/>
                  </a:cubicBezTo>
                  <a:cubicBezTo>
                    <a:pt x="94844" y="70431"/>
                    <a:pt x="90061" y="70365"/>
                    <a:pt x="94113" y="66645"/>
                  </a:cubicBezTo>
                  <a:cubicBezTo>
                    <a:pt x="98165" y="62925"/>
                    <a:pt x="98962" y="54820"/>
                    <a:pt x="97567" y="43062"/>
                  </a:cubicBezTo>
                  <a:cubicBezTo>
                    <a:pt x="97129" y="40233"/>
                    <a:pt x="97375" y="37336"/>
                    <a:pt x="98298" y="34626"/>
                  </a:cubicBezTo>
                  <a:cubicBezTo>
                    <a:pt x="95109" y="33231"/>
                    <a:pt x="92585" y="31570"/>
                    <a:pt x="92187" y="29644"/>
                  </a:cubicBezTo>
                  <a:cubicBezTo>
                    <a:pt x="90858" y="23001"/>
                    <a:pt x="84813" y="32500"/>
                    <a:pt x="80096" y="39807"/>
                  </a:cubicBezTo>
                  <a:cubicBezTo>
                    <a:pt x="75380" y="47115"/>
                    <a:pt x="63954" y="39077"/>
                    <a:pt x="65283" y="28182"/>
                  </a:cubicBezTo>
                  <a:cubicBezTo>
                    <a:pt x="66611" y="17288"/>
                    <a:pt x="59902" y="-117"/>
                    <a:pt x="56580" y="-117"/>
                  </a:cubicBezTo>
                  <a:cubicBezTo>
                    <a:pt x="49041" y="674"/>
                    <a:pt x="41574" y="2076"/>
                    <a:pt x="34260" y="4068"/>
                  </a:cubicBezTo>
                  <a:cubicBezTo>
                    <a:pt x="35722" y="9317"/>
                    <a:pt x="32467" y="15096"/>
                    <a:pt x="31271" y="20875"/>
                  </a:cubicBezTo>
                  <a:cubicBezTo>
                    <a:pt x="30075" y="26654"/>
                    <a:pt x="13468" y="37150"/>
                    <a:pt x="6626" y="43062"/>
                  </a:cubicBezTo>
                  <a:cubicBezTo>
                    <a:pt x="3909" y="46045"/>
                    <a:pt x="1670" y="49426"/>
                    <a:pt x="-17" y="53093"/>
                  </a:cubicBezTo>
                  <a:cubicBezTo>
                    <a:pt x="7310" y="52103"/>
                    <a:pt x="14724" y="54090"/>
                    <a:pt x="20576" y="58607"/>
                  </a:cubicBezTo>
                  <a:close/>
                </a:path>
              </a:pathLst>
            </a:custGeom>
            <a:solidFill>
              <a:srgbClr val="18B8A6"/>
            </a:solidFill>
            <a:ln w="6350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>
                <a:lnSpc>
                  <a:spcPct val="100000"/>
                </a:lnSpc>
                <a:spcAft>
                  <a:spcPts val="0"/>
                </a:spcAft>
              </a:pPr>
              <a:endParaRPr lang="de-DE" sz="1350" b="0" kern="0">
                <a:solidFill>
                  <a:prstClr val="black"/>
                </a:solidFill>
              </a:endParaRPr>
            </a:p>
          </p:txBody>
        </p:sp>
        <p:sp>
          <p:nvSpPr>
            <p:cNvPr id="73" name="Freihandform: Form 194">
              <a:extLst>
                <a:ext uri="{FF2B5EF4-FFF2-40B4-BE49-F238E27FC236}">
                  <a16:creationId xmlns:a16="http://schemas.microsoft.com/office/drawing/2014/main" id="{222FEBA3-ECB6-1CC2-B783-38B0C2EE1AF5}"/>
                </a:ext>
              </a:extLst>
            </p:cNvPr>
            <p:cNvSpPr/>
            <p:nvPr/>
          </p:nvSpPr>
          <p:spPr>
            <a:xfrm>
              <a:off x="5351929" y="3960763"/>
              <a:ext cx="84353" cy="104492"/>
            </a:xfrm>
            <a:custGeom>
              <a:avLst/>
              <a:gdLst>
                <a:gd name="connsiteX0" fmla="*/ 37316 w 84353"/>
                <a:gd name="connsiteY0" fmla="*/ 93149 h 104492"/>
                <a:gd name="connsiteX1" fmla="*/ 42630 w 84353"/>
                <a:gd name="connsiteY1" fmla="*/ 100722 h 104492"/>
                <a:gd name="connsiteX2" fmla="*/ 47945 w 84353"/>
                <a:gd name="connsiteY2" fmla="*/ 104376 h 104492"/>
                <a:gd name="connsiteX3" fmla="*/ 49672 w 84353"/>
                <a:gd name="connsiteY3" fmla="*/ 104376 h 104492"/>
                <a:gd name="connsiteX4" fmla="*/ 56315 w 84353"/>
                <a:gd name="connsiteY4" fmla="*/ 94345 h 104492"/>
                <a:gd name="connsiteX5" fmla="*/ 80960 w 84353"/>
                <a:gd name="connsiteY5" fmla="*/ 72158 h 104492"/>
                <a:gd name="connsiteX6" fmla="*/ 83019 w 84353"/>
                <a:gd name="connsiteY6" fmla="*/ 53026 h 104492"/>
                <a:gd name="connsiteX7" fmla="*/ 78901 w 84353"/>
                <a:gd name="connsiteY7" fmla="*/ 33098 h 104492"/>
                <a:gd name="connsiteX8" fmla="*/ 54256 w 84353"/>
                <a:gd name="connsiteY8" fmla="*/ -117 h 104492"/>
                <a:gd name="connsiteX9" fmla="*/ 31005 w 84353"/>
                <a:gd name="connsiteY9" fmla="*/ 4999 h 104492"/>
                <a:gd name="connsiteX10" fmla="*/ 16657 w 84353"/>
                <a:gd name="connsiteY10" fmla="*/ 8719 h 104492"/>
                <a:gd name="connsiteX11" fmla="*/ -17 w 84353"/>
                <a:gd name="connsiteY11" fmla="*/ 29511 h 104492"/>
                <a:gd name="connsiteX12" fmla="*/ 37316 w 84353"/>
                <a:gd name="connsiteY12" fmla="*/ 93149 h 104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353" h="104492">
                  <a:moveTo>
                    <a:pt x="37316" y="93149"/>
                  </a:moveTo>
                  <a:cubicBezTo>
                    <a:pt x="38917" y="95787"/>
                    <a:pt x="40691" y="98318"/>
                    <a:pt x="42630" y="100722"/>
                  </a:cubicBezTo>
                  <a:lnTo>
                    <a:pt x="47945" y="104376"/>
                  </a:lnTo>
                  <a:lnTo>
                    <a:pt x="49672" y="104376"/>
                  </a:lnTo>
                  <a:cubicBezTo>
                    <a:pt x="51359" y="100709"/>
                    <a:pt x="53598" y="97328"/>
                    <a:pt x="56315" y="94345"/>
                  </a:cubicBezTo>
                  <a:cubicBezTo>
                    <a:pt x="62958" y="88433"/>
                    <a:pt x="79565" y="78801"/>
                    <a:pt x="80960" y="72158"/>
                  </a:cubicBezTo>
                  <a:cubicBezTo>
                    <a:pt x="82355" y="65515"/>
                    <a:pt x="86407" y="58872"/>
                    <a:pt x="83019" y="53026"/>
                  </a:cubicBezTo>
                  <a:cubicBezTo>
                    <a:pt x="79877" y="46875"/>
                    <a:pt x="78456" y="39993"/>
                    <a:pt x="78901" y="33098"/>
                  </a:cubicBezTo>
                  <a:cubicBezTo>
                    <a:pt x="78901" y="25658"/>
                    <a:pt x="61098" y="-117"/>
                    <a:pt x="54256" y="-117"/>
                  </a:cubicBezTo>
                  <a:cubicBezTo>
                    <a:pt x="47414" y="-117"/>
                    <a:pt x="38578" y="6526"/>
                    <a:pt x="31005" y="4999"/>
                  </a:cubicBezTo>
                  <a:cubicBezTo>
                    <a:pt x="23433" y="3470"/>
                    <a:pt x="17720" y="614"/>
                    <a:pt x="16657" y="8719"/>
                  </a:cubicBezTo>
                  <a:cubicBezTo>
                    <a:pt x="16258" y="13369"/>
                    <a:pt x="7888" y="22004"/>
                    <a:pt x="-17" y="29511"/>
                  </a:cubicBezTo>
                  <a:cubicBezTo>
                    <a:pt x="14465" y="49506"/>
                    <a:pt x="25558" y="73287"/>
                    <a:pt x="37316" y="93149"/>
                  </a:cubicBezTo>
                  <a:close/>
                </a:path>
              </a:pathLst>
            </a:custGeom>
            <a:solidFill>
              <a:srgbClr val="18B8A6"/>
            </a:solidFill>
            <a:ln w="6350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>
                <a:lnSpc>
                  <a:spcPct val="100000"/>
                </a:lnSpc>
                <a:spcAft>
                  <a:spcPts val="0"/>
                </a:spcAft>
              </a:pPr>
              <a:endParaRPr lang="de-DE" sz="1350" b="0" kern="0">
                <a:solidFill>
                  <a:prstClr val="black"/>
                </a:solidFill>
              </a:endParaRPr>
            </a:p>
          </p:txBody>
        </p:sp>
        <p:sp>
          <p:nvSpPr>
            <p:cNvPr id="74" name="Freihandform: Form 195">
              <a:extLst>
                <a:ext uri="{FF2B5EF4-FFF2-40B4-BE49-F238E27FC236}">
                  <a16:creationId xmlns:a16="http://schemas.microsoft.com/office/drawing/2014/main" id="{CA469EC0-59B7-5D8E-7946-26269E265B47}"/>
                </a:ext>
              </a:extLst>
            </p:cNvPr>
            <p:cNvSpPr/>
            <p:nvPr/>
          </p:nvSpPr>
          <p:spPr>
            <a:xfrm>
              <a:off x="6024654" y="3853347"/>
              <a:ext cx="228515" cy="383560"/>
            </a:xfrm>
            <a:custGeom>
              <a:avLst/>
              <a:gdLst>
                <a:gd name="connsiteX0" fmla="*/ 222919 w 228515"/>
                <a:gd name="connsiteY0" fmla="*/ 347506 h 383560"/>
                <a:gd name="connsiteX1" fmla="*/ 202990 w 228515"/>
                <a:gd name="connsiteY1" fmla="*/ 326116 h 383560"/>
                <a:gd name="connsiteX2" fmla="*/ 196347 w 228515"/>
                <a:gd name="connsiteY2" fmla="*/ 315022 h 383560"/>
                <a:gd name="connsiteX3" fmla="*/ 191497 w 228515"/>
                <a:gd name="connsiteY3" fmla="*/ 295093 h 383560"/>
                <a:gd name="connsiteX4" fmla="*/ 182663 w 228515"/>
                <a:gd name="connsiteY4" fmla="*/ 268522 h 383560"/>
                <a:gd name="connsiteX5" fmla="*/ 178544 w 228515"/>
                <a:gd name="connsiteY5" fmla="*/ 241220 h 383560"/>
                <a:gd name="connsiteX6" fmla="*/ 193557 w 228515"/>
                <a:gd name="connsiteY6" fmla="*/ 208005 h 383560"/>
                <a:gd name="connsiteX7" fmla="*/ 209101 w 228515"/>
                <a:gd name="connsiteY7" fmla="*/ 187279 h 383560"/>
                <a:gd name="connsiteX8" fmla="*/ 199934 w 228515"/>
                <a:gd name="connsiteY8" fmla="*/ 163232 h 383560"/>
                <a:gd name="connsiteX9" fmla="*/ 174426 w 228515"/>
                <a:gd name="connsiteY9" fmla="*/ 134734 h 383560"/>
                <a:gd name="connsiteX10" fmla="*/ 167185 w 228515"/>
                <a:gd name="connsiteY10" fmla="*/ 111085 h 383560"/>
                <a:gd name="connsiteX11" fmla="*/ 193756 w 228515"/>
                <a:gd name="connsiteY11" fmla="*/ 107100 h 383560"/>
                <a:gd name="connsiteX12" fmla="*/ 206577 w 228515"/>
                <a:gd name="connsiteY12" fmla="*/ 102250 h 383560"/>
                <a:gd name="connsiteX13" fmla="*/ 193756 w 228515"/>
                <a:gd name="connsiteY13" fmla="*/ 60932 h 383560"/>
                <a:gd name="connsiteX14" fmla="*/ 190103 w 228515"/>
                <a:gd name="connsiteY14" fmla="*/ 31371 h 383560"/>
                <a:gd name="connsiteX15" fmla="*/ 170971 w 228515"/>
                <a:gd name="connsiteY15" fmla="*/ -117 h 383560"/>
                <a:gd name="connsiteX16" fmla="*/ 169244 w 228515"/>
                <a:gd name="connsiteY16" fmla="*/ -117 h 383560"/>
                <a:gd name="connsiteX17" fmla="*/ 167384 w 228515"/>
                <a:gd name="connsiteY17" fmla="*/ 17753 h 383560"/>
                <a:gd name="connsiteX18" fmla="*/ 180072 w 228515"/>
                <a:gd name="connsiteY18" fmla="*/ 31570 h 383560"/>
                <a:gd name="connsiteX19" fmla="*/ 181932 w 228515"/>
                <a:gd name="connsiteY19" fmla="*/ 52229 h 383560"/>
                <a:gd name="connsiteX20" fmla="*/ 163730 w 228515"/>
                <a:gd name="connsiteY20" fmla="*/ 63057 h 383560"/>
                <a:gd name="connsiteX21" fmla="*/ 145462 w 228515"/>
                <a:gd name="connsiteY21" fmla="*/ 99460 h 383560"/>
                <a:gd name="connsiteX22" fmla="*/ 138222 w 228515"/>
                <a:gd name="connsiteY22" fmla="*/ 121116 h 383560"/>
                <a:gd name="connsiteX23" fmla="*/ 134568 w 228515"/>
                <a:gd name="connsiteY23" fmla="*/ 138786 h 383560"/>
                <a:gd name="connsiteX24" fmla="*/ 119954 w 228515"/>
                <a:gd name="connsiteY24" fmla="*/ 158715 h 383560"/>
                <a:gd name="connsiteX25" fmla="*/ 97169 w 228515"/>
                <a:gd name="connsiteY25" fmla="*/ 209865 h 383560"/>
                <a:gd name="connsiteX26" fmla="*/ 84414 w 228515"/>
                <a:gd name="connsiteY26" fmla="*/ 224612 h 383560"/>
                <a:gd name="connsiteX27" fmla="*/ 62493 w 228515"/>
                <a:gd name="connsiteY27" fmla="*/ 207872 h 383560"/>
                <a:gd name="connsiteX28" fmla="*/ 44291 w 228515"/>
                <a:gd name="connsiteY28" fmla="*/ 210862 h 383560"/>
                <a:gd name="connsiteX29" fmla="*/ 9017 w 228515"/>
                <a:gd name="connsiteY29" fmla="*/ 247198 h 383560"/>
                <a:gd name="connsiteX30" fmla="*/ -17 w 228515"/>
                <a:gd name="connsiteY30" fmla="*/ 282870 h 383560"/>
                <a:gd name="connsiteX31" fmla="*/ 10505 w 228515"/>
                <a:gd name="connsiteY31" fmla="*/ 290915 h 383560"/>
                <a:gd name="connsiteX32" fmla="*/ 14332 w 228515"/>
                <a:gd name="connsiteY32" fmla="*/ 289513 h 383560"/>
                <a:gd name="connsiteX33" fmla="*/ 51798 w 228515"/>
                <a:gd name="connsiteY33" fmla="*/ 310372 h 383560"/>
                <a:gd name="connsiteX34" fmla="*/ 55518 w 228515"/>
                <a:gd name="connsiteY34" fmla="*/ 332892 h 383560"/>
                <a:gd name="connsiteX35" fmla="*/ 56381 w 228515"/>
                <a:gd name="connsiteY35" fmla="*/ 339534 h 383560"/>
                <a:gd name="connsiteX36" fmla="*/ 53525 w 228515"/>
                <a:gd name="connsiteY36" fmla="*/ 366106 h 383560"/>
                <a:gd name="connsiteX37" fmla="*/ 52595 w 228515"/>
                <a:gd name="connsiteY37" fmla="*/ 369029 h 383560"/>
                <a:gd name="connsiteX38" fmla="*/ 82089 w 228515"/>
                <a:gd name="connsiteY38" fmla="*/ 369029 h 383560"/>
                <a:gd name="connsiteX39" fmla="*/ 95375 w 228515"/>
                <a:gd name="connsiteY39" fmla="*/ 364910 h 383560"/>
                <a:gd name="connsiteX40" fmla="*/ 177149 w 228515"/>
                <a:gd name="connsiteY40" fmla="*/ 366970 h 383560"/>
                <a:gd name="connsiteX41" fmla="*/ 220859 w 228515"/>
                <a:gd name="connsiteY41" fmla="*/ 383444 h 383560"/>
                <a:gd name="connsiteX42" fmla="*/ 228498 w 228515"/>
                <a:gd name="connsiteY42" fmla="*/ 353684 h 383560"/>
                <a:gd name="connsiteX43" fmla="*/ 222919 w 228515"/>
                <a:gd name="connsiteY43" fmla="*/ 347506 h 383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28515" h="383560">
                  <a:moveTo>
                    <a:pt x="222919" y="347506"/>
                  </a:moveTo>
                  <a:cubicBezTo>
                    <a:pt x="221523" y="342324"/>
                    <a:pt x="207839" y="332759"/>
                    <a:pt x="202990" y="326116"/>
                  </a:cubicBezTo>
                  <a:cubicBezTo>
                    <a:pt x="200446" y="322628"/>
                    <a:pt x="198220" y="318915"/>
                    <a:pt x="196347" y="315022"/>
                  </a:cubicBezTo>
                  <a:cubicBezTo>
                    <a:pt x="196965" y="308027"/>
                    <a:pt x="195258" y="301026"/>
                    <a:pt x="191497" y="295093"/>
                  </a:cubicBezTo>
                  <a:cubicBezTo>
                    <a:pt x="185439" y="287593"/>
                    <a:pt x="182297" y="278154"/>
                    <a:pt x="182663" y="268522"/>
                  </a:cubicBezTo>
                  <a:cubicBezTo>
                    <a:pt x="182663" y="256764"/>
                    <a:pt x="178544" y="247863"/>
                    <a:pt x="178544" y="241220"/>
                  </a:cubicBezTo>
                  <a:cubicBezTo>
                    <a:pt x="178544" y="234577"/>
                    <a:pt x="189505" y="222088"/>
                    <a:pt x="193557" y="208005"/>
                  </a:cubicBezTo>
                  <a:cubicBezTo>
                    <a:pt x="196991" y="199947"/>
                    <a:pt x="202325" y="192833"/>
                    <a:pt x="209101" y="187279"/>
                  </a:cubicBezTo>
                  <a:cubicBezTo>
                    <a:pt x="205182" y="179620"/>
                    <a:pt x="202106" y="171556"/>
                    <a:pt x="199934" y="163232"/>
                  </a:cubicBezTo>
                  <a:cubicBezTo>
                    <a:pt x="196347" y="150411"/>
                    <a:pt x="186316" y="146492"/>
                    <a:pt x="174426" y="134734"/>
                  </a:cubicBezTo>
                  <a:cubicBezTo>
                    <a:pt x="162535" y="122976"/>
                    <a:pt x="167185" y="116001"/>
                    <a:pt x="167185" y="111085"/>
                  </a:cubicBezTo>
                  <a:cubicBezTo>
                    <a:pt x="167185" y="106170"/>
                    <a:pt x="182663" y="106170"/>
                    <a:pt x="193756" y="107100"/>
                  </a:cubicBezTo>
                  <a:cubicBezTo>
                    <a:pt x="204850" y="108029"/>
                    <a:pt x="211094" y="105173"/>
                    <a:pt x="206577" y="102250"/>
                  </a:cubicBezTo>
                  <a:cubicBezTo>
                    <a:pt x="202060" y="99327"/>
                    <a:pt x="192893" y="76609"/>
                    <a:pt x="193756" y="60932"/>
                  </a:cubicBezTo>
                  <a:cubicBezTo>
                    <a:pt x="194620" y="45254"/>
                    <a:pt x="189239" y="40272"/>
                    <a:pt x="190103" y="31371"/>
                  </a:cubicBezTo>
                  <a:cubicBezTo>
                    <a:pt x="190966" y="22469"/>
                    <a:pt x="180072" y="-117"/>
                    <a:pt x="170971" y="-117"/>
                  </a:cubicBezTo>
                  <a:cubicBezTo>
                    <a:pt x="170393" y="-83"/>
                    <a:pt x="169822" y="-83"/>
                    <a:pt x="169244" y="-117"/>
                  </a:cubicBezTo>
                  <a:cubicBezTo>
                    <a:pt x="168041" y="5762"/>
                    <a:pt x="167417" y="11748"/>
                    <a:pt x="167384" y="17753"/>
                  </a:cubicBezTo>
                  <a:cubicBezTo>
                    <a:pt x="167384" y="22735"/>
                    <a:pt x="174625" y="29577"/>
                    <a:pt x="180072" y="31570"/>
                  </a:cubicBezTo>
                  <a:cubicBezTo>
                    <a:pt x="185519" y="33563"/>
                    <a:pt x="182862" y="43394"/>
                    <a:pt x="181932" y="52229"/>
                  </a:cubicBezTo>
                  <a:cubicBezTo>
                    <a:pt x="181002" y="61064"/>
                    <a:pt x="166454" y="58872"/>
                    <a:pt x="163730" y="63057"/>
                  </a:cubicBezTo>
                  <a:cubicBezTo>
                    <a:pt x="161007" y="67242"/>
                    <a:pt x="144533" y="94545"/>
                    <a:pt x="145462" y="99460"/>
                  </a:cubicBezTo>
                  <a:cubicBezTo>
                    <a:pt x="146392" y="104376"/>
                    <a:pt x="142739" y="119389"/>
                    <a:pt x="138222" y="121116"/>
                  </a:cubicBezTo>
                  <a:cubicBezTo>
                    <a:pt x="133705" y="122843"/>
                    <a:pt x="134568" y="133870"/>
                    <a:pt x="134568" y="138786"/>
                  </a:cubicBezTo>
                  <a:cubicBezTo>
                    <a:pt x="134568" y="143702"/>
                    <a:pt x="119954" y="150611"/>
                    <a:pt x="119954" y="158715"/>
                  </a:cubicBezTo>
                  <a:cubicBezTo>
                    <a:pt x="119954" y="166819"/>
                    <a:pt x="102616" y="199037"/>
                    <a:pt x="97169" y="209865"/>
                  </a:cubicBezTo>
                  <a:cubicBezTo>
                    <a:pt x="91722" y="220693"/>
                    <a:pt x="86208" y="234444"/>
                    <a:pt x="84414" y="224612"/>
                  </a:cubicBezTo>
                  <a:cubicBezTo>
                    <a:pt x="82621" y="214781"/>
                    <a:pt x="68936" y="202957"/>
                    <a:pt x="62493" y="207872"/>
                  </a:cubicBezTo>
                  <a:cubicBezTo>
                    <a:pt x="56049" y="212788"/>
                    <a:pt x="47945" y="209865"/>
                    <a:pt x="44291" y="210862"/>
                  </a:cubicBezTo>
                  <a:cubicBezTo>
                    <a:pt x="40638" y="211858"/>
                    <a:pt x="9017" y="247198"/>
                    <a:pt x="9017" y="247198"/>
                  </a:cubicBezTo>
                  <a:cubicBezTo>
                    <a:pt x="7011" y="259321"/>
                    <a:pt x="3996" y="271252"/>
                    <a:pt x="-17" y="282870"/>
                  </a:cubicBezTo>
                  <a:cubicBezTo>
                    <a:pt x="667" y="287999"/>
                    <a:pt x="5377" y="291599"/>
                    <a:pt x="10505" y="290915"/>
                  </a:cubicBezTo>
                  <a:cubicBezTo>
                    <a:pt x="11867" y="290736"/>
                    <a:pt x="13176" y="290257"/>
                    <a:pt x="14332" y="289513"/>
                  </a:cubicBezTo>
                  <a:cubicBezTo>
                    <a:pt x="29577" y="289560"/>
                    <a:pt x="43726" y="297438"/>
                    <a:pt x="51798" y="310372"/>
                  </a:cubicBezTo>
                  <a:cubicBezTo>
                    <a:pt x="55737" y="317174"/>
                    <a:pt x="57059" y="325179"/>
                    <a:pt x="55518" y="332892"/>
                  </a:cubicBezTo>
                  <a:cubicBezTo>
                    <a:pt x="56056" y="335064"/>
                    <a:pt x="56348" y="337296"/>
                    <a:pt x="56381" y="339534"/>
                  </a:cubicBezTo>
                  <a:cubicBezTo>
                    <a:pt x="56514" y="348476"/>
                    <a:pt x="55557" y="357397"/>
                    <a:pt x="53525" y="366106"/>
                  </a:cubicBezTo>
                  <a:cubicBezTo>
                    <a:pt x="53525" y="367102"/>
                    <a:pt x="52927" y="368099"/>
                    <a:pt x="52595" y="369029"/>
                  </a:cubicBezTo>
                  <a:lnTo>
                    <a:pt x="82089" y="369029"/>
                  </a:lnTo>
                  <a:lnTo>
                    <a:pt x="95375" y="364910"/>
                  </a:lnTo>
                  <a:cubicBezTo>
                    <a:pt x="95375" y="364910"/>
                    <a:pt x="167650" y="369029"/>
                    <a:pt x="177149" y="366970"/>
                  </a:cubicBezTo>
                  <a:cubicBezTo>
                    <a:pt x="186648" y="364910"/>
                    <a:pt x="220859" y="383444"/>
                    <a:pt x="220859" y="383444"/>
                  </a:cubicBezTo>
                  <a:cubicBezTo>
                    <a:pt x="221749" y="373167"/>
                    <a:pt x="224334" y="363117"/>
                    <a:pt x="228498" y="353684"/>
                  </a:cubicBezTo>
                  <a:cubicBezTo>
                    <a:pt x="225835" y="352521"/>
                    <a:pt x="223802" y="350269"/>
                    <a:pt x="222919" y="347506"/>
                  </a:cubicBezTo>
                  <a:close/>
                </a:path>
              </a:pathLst>
            </a:custGeom>
            <a:solidFill>
              <a:srgbClr val="18B8A6"/>
            </a:solidFill>
            <a:ln w="6350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>
                <a:lnSpc>
                  <a:spcPct val="100000"/>
                </a:lnSpc>
                <a:spcAft>
                  <a:spcPts val="0"/>
                </a:spcAft>
              </a:pPr>
              <a:endParaRPr lang="de-DE" sz="1350" b="0" kern="0">
                <a:solidFill>
                  <a:prstClr val="black"/>
                </a:solidFill>
              </a:endParaRPr>
            </a:p>
          </p:txBody>
        </p:sp>
        <p:sp>
          <p:nvSpPr>
            <p:cNvPr id="75" name="Freihandform: Form 196">
              <a:extLst>
                <a:ext uri="{FF2B5EF4-FFF2-40B4-BE49-F238E27FC236}">
                  <a16:creationId xmlns:a16="http://schemas.microsoft.com/office/drawing/2014/main" id="{A7531D38-669C-31AB-B955-377256E042C9}"/>
                </a:ext>
              </a:extLst>
            </p:cNvPr>
            <p:cNvSpPr/>
            <p:nvPr/>
          </p:nvSpPr>
          <p:spPr>
            <a:xfrm>
              <a:off x="6175116" y="3493436"/>
              <a:ext cx="307925" cy="552366"/>
            </a:xfrm>
            <a:custGeom>
              <a:avLst/>
              <a:gdLst>
                <a:gd name="connsiteX0" fmla="*/ 307748 w 307925"/>
                <a:gd name="connsiteY0" fmla="*/ 136528 h 552366"/>
                <a:gd name="connsiteX1" fmla="*/ 72457 w 307925"/>
                <a:gd name="connsiteY1" fmla="*/ -117 h 552366"/>
                <a:gd name="connsiteX2" fmla="*/ 44889 w 307925"/>
                <a:gd name="connsiteY2" fmla="*/ 16026 h 552366"/>
                <a:gd name="connsiteX3" fmla="*/ 46683 w 307925"/>
                <a:gd name="connsiteY3" fmla="*/ 58739 h 552366"/>
                <a:gd name="connsiteX4" fmla="*/ 59437 w 307925"/>
                <a:gd name="connsiteY4" fmla="*/ 89296 h 552366"/>
                <a:gd name="connsiteX5" fmla="*/ 64884 w 307925"/>
                <a:gd name="connsiteY5" fmla="*/ 114872 h 552366"/>
                <a:gd name="connsiteX6" fmla="*/ 59437 w 307925"/>
                <a:gd name="connsiteY6" fmla="*/ 150278 h 552366"/>
                <a:gd name="connsiteX7" fmla="*/ 55850 w 307925"/>
                <a:gd name="connsiteY7" fmla="*/ 232916 h 552366"/>
                <a:gd name="connsiteX8" fmla="*/ 6626 w 307925"/>
                <a:gd name="connsiteY8" fmla="*/ 299876 h 552366"/>
                <a:gd name="connsiteX9" fmla="*/ -17 w 307925"/>
                <a:gd name="connsiteY9" fmla="*/ 328374 h 552366"/>
                <a:gd name="connsiteX10" fmla="*/ -17 w 307925"/>
                <a:gd name="connsiteY10" fmla="*/ 339069 h 552366"/>
                <a:gd name="connsiteX11" fmla="*/ 6626 w 307925"/>
                <a:gd name="connsiteY11" fmla="*/ 346111 h 552366"/>
                <a:gd name="connsiteX12" fmla="*/ 20310 w 307925"/>
                <a:gd name="connsiteY12" fmla="*/ 359862 h 552366"/>
                <a:gd name="connsiteX13" fmla="*/ 39442 w 307925"/>
                <a:gd name="connsiteY13" fmla="*/ 391349 h 552366"/>
                <a:gd name="connsiteX14" fmla="*/ 43096 w 307925"/>
                <a:gd name="connsiteY14" fmla="*/ 420910 h 552366"/>
                <a:gd name="connsiteX15" fmla="*/ 55917 w 307925"/>
                <a:gd name="connsiteY15" fmla="*/ 462228 h 552366"/>
                <a:gd name="connsiteX16" fmla="*/ 43096 w 307925"/>
                <a:gd name="connsiteY16" fmla="*/ 467078 h 552366"/>
                <a:gd name="connsiteX17" fmla="*/ 16524 w 307925"/>
                <a:gd name="connsiteY17" fmla="*/ 471064 h 552366"/>
                <a:gd name="connsiteX18" fmla="*/ 23765 w 307925"/>
                <a:gd name="connsiteY18" fmla="*/ 494712 h 552366"/>
                <a:gd name="connsiteX19" fmla="*/ 49274 w 307925"/>
                <a:gd name="connsiteY19" fmla="*/ 523210 h 552366"/>
                <a:gd name="connsiteX20" fmla="*/ 61164 w 307925"/>
                <a:gd name="connsiteY20" fmla="*/ 550778 h 552366"/>
                <a:gd name="connsiteX21" fmla="*/ 78436 w 307925"/>
                <a:gd name="connsiteY21" fmla="*/ 542873 h 552366"/>
                <a:gd name="connsiteX22" fmla="*/ 98364 w 307925"/>
                <a:gd name="connsiteY22" fmla="*/ 542873 h 552366"/>
                <a:gd name="connsiteX23" fmla="*/ 132110 w 307925"/>
                <a:gd name="connsiteY23" fmla="*/ 532045 h 552366"/>
                <a:gd name="connsiteX24" fmla="*/ 159479 w 307925"/>
                <a:gd name="connsiteY24" fmla="*/ 516302 h 552366"/>
                <a:gd name="connsiteX25" fmla="*/ 161273 w 307925"/>
                <a:gd name="connsiteY25" fmla="*/ 498565 h 552366"/>
                <a:gd name="connsiteX26" fmla="*/ 205049 w 307925"/>
                <a:gd name="connsiteY26" fmla="*/ 488733 h 552366"/>
                <a:gd name="connsiteX27" fmla="*/ 235142 w 307925"/>
                <a:gd name="connsiteY27" fmla="*/ 455519 h 552366"/>
                <a:gd name="connsiteX28" fmla="*/ 241785 w 307925"/>
                <a:gd name="connsiteY28" fmla="*/ 439775 h 552366"/>
                <a:gd name="connsiteX29" fmla="*/ 267293 w 307925"/>
                <a:gd name="connsiteY29" fmla="*/ 428947 h 552366"/>
                <a:gd name="connsiteX30" fmla="*/ 272608 w 307925"/>
                <a:gd name="connsiteY30" fmla="*/ 430210 h 552366"/>
                <a:gd name="connsiteX31" fmla="*/ 271611 w 307925"/>
                <a:gd name="connsiteY31" fmla="*/ 428947 h 552366"/>
                <a:gd name="connsiteX32" fmla="*/ 275464 w 307925"/>
                <a:gd name="connsiteY32" fmla="*/ 414599 h 552366"/>
                <a:gd name="connsiteX33" fmla="*/ 260252 w 307925"/>
                <a:gd name="connsiteY33" fmla="*/ 394072 h 552366"/>
                <a:gd name="connsiteX34" fmla="*/ 254539 w 307925"/>
                <a:gd name="connsiteY34" fmla="*/ 369494 h 552366"/>
                <a:gd name="connsiteX35" fmla="*/ 250686 w 307925"/>
                <a:gd name="connsiteY35" fmla="*/ 351027 h 552366"/>
                <a:gd name="connsiteX36" fmla="*/ 252613 w 307925"/>
                <a:gd name="connsiteY36" fmla="*/ 326315 h 552366"/>
                <a:gd name="connsiteX37" fmla="*/ 265898 w 307925"/>
                <a:gd name="connsiteY37" fmla="*/ 301736 h 552366"/>
                <a:gd name="connsiteX38" fmla="*/ 277257 w 307925"/>
                <a:gd name="connsiteY38" fmla="*/ 281210 h 552366"/>
                <a:gd name="connsiteX39" fmla="*/ 303829 w 307925"/>
                <a:gd name="connsiteY39" fmla="*/ 262743 h 552366"/>
                <a:gd name="connsiteX40" fmla="*/ 307616 w 307925"/>
                <a:gd name="connsiteY40" fmla="*/ 227867 h 552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07925" h="552366">
                  <a:moveTo>
                    <a:pt x="307748" y="136528"/>
                  </a:moveTo>
                  <a:lnTo>
                    <a:pt x="72457" y="-117"/>
                  </a:lnTo>
                  <a:lnTo>
                    <a:pt x="44889" y="16026"/>
                  </a:lnTo>
                  <a:cubicBezTo>
                    <a:pt x="45686" y="32234"/>
                    <a:pt x="46683" y="53956"/>
                    <a:pt x="46683" y="58739"/>
                  </a:cubicBezTo>
                  <a:cubicBezTo>
                    <a:pt x="46683" y="66644"/>
                    <a:pt x="60367" y="76542"/>
                    <a:pt x="59437" y="89296"/>
                  </a:cubicBezTo>
                  <a:cubicBezTo>
                    <a:pt x="58507" y="102051"/>
                    <a:pt x="68538" y="101054"/>
                    <a:pt x="64884" y="114872"/>
                  </a:cubicBezTo>
                  <a:cubicBezTo>
                    <a:pt x="61610" y="126404"/>
                    <a:pt x="59783" y="138295"/>
                    <a:pt x="59437" y="150278"/>
                  </a:cubicBezTo>
                  <a:cubicBezTo>
                    <a:pt x="59437" y="160110"/>
                    <a:pt x="59437" y="229993"/>
                    <a:pt x="55850" y="232916"/>
                  </a:cubicBezTo>
                  <a:cubicBezTo>
                    <a:pt x="52263" y="235839"/>
                    <a:pt x="9350" y="282140"/>
                    <a:pt x="6626" y="299876"/>
                  </a:cubicBezTo>
                  <a:cubicBezTo>
                    <a:pt x="3903" y="317613"/>
                    <a:pt x="-17" y="310638"/>
                    <a:pt x="-17" y="328374"/>
                  </a:cubicBezTo>
                  <a:cubicBezTo>
                    <a:pt x="-17" y="331629"/>
                    <a:pt x="-17" y="335017"/>
                    <a:pt x="-17" y="339069"/>
                  </a:cubicBezTo>
                  <a:cubicBezTo>
                    <a:pt x="2308" y="339999"/>
                    <a:pt x="3371" y="342723"/>
                    <a:pt x="6626" y="346111"/>
                  </a:cubicBezTo>
                  <a:cubicBezTo>
                    <a:pt x="11210" y="350960"/>
                    <a:pt x="11210" y="359862"/>
                    <a:pt x="20310" y="359862"/>
                  </a:cubicBezTo>
                  <a:cubicBezTo>
                    <a:pt x="29411" y="359862"/>
                    <a:pt x="40239" y="382514"/>
                    <a:pt x="39442" y="391349"/>
                  </a:cubicBezTo>
                  <a:cubicBezTo>
                    <a:pt x="38645" y="400184"/>
                    <a:pt x="44026" y="405100"/>
                    <a:pt x="43096" y="420910"/>
                  </a:cubicBezTo>
                  <a:cubicBezTo>
                    <a:pt x="42166" y="436720"/>
                    <a:pt x="51333" y="459239"/>
                    <a:pt x="55917" y="462228"/>
                  </a:cubicBezTo>
                  <a:cubicBezTo>
                    <a:pt x="60500" y="465218"/>
                    <a:pt x="54056" y="468141"/>
                    <a:pt x="43096" y="467078"/>
                  </a:cubicBezTo>
                  <a:cubicBezTo>
                    <a:pt x="32135" y="466015"/>
                    <a:pt x="16524" y="466148"/>
                    <a:pt x="16524" y="471064"/>
                  </a:cubicBezTo>
                  <a:cubicBezTo>
                    <a:pt x="16524" y="475979"/>
                    <a:pt x="11940" y="482888"/>
                    <a:pt x="23765" y="494712"/>
                  </a:cubicBezTo>
                  <a:cubicBezTo>
                    <a:pt x="35589" y="506536"/>
                    <a:pt x="45686" y="510389"/>
                    <a:pt x="49274" y="523210"/>
                  </a:cubicBezTo>
                  <a:cubicBezTo>
                    <a:pt x="52861" y="536031"/>
                    <a:pt x="57511" y="547789"/>
                    <a:pt x="61164" y="550778"/>
                  </a:cubicBezTo>
                  <a:cubicBezTo>
                    <a:pt x="64818" y="553768"/>
                    <a:pt x="72059" y="552705"/>
                    <a:pt x="78436" y="542873"/>
                  </a:cubicBezTo>
                  <a:cubicBezTo>
                    <a:pt x="84813" y="533042"/>
                    <a:pt x="92120" y="551708"/>
                    <a:pt x="98364" y="542873"/>
                  </a:cubicBezTo>
                  <a:cubicBezTo>
                    <a:pt x="104609" y="534038"/>
                    <a:pt x="126663" y="535035"/>
                    <a:pt x="132110" y="532045"/>
                  </a:cubicBezTo>
                  <a:cubicBezTo>
                    <a:pt x="141643" y="527542"/>
                    <a:pt x="150797" y="522274"/>
                    <a:pt x="159479" y="516302"/>
                  </a:cubicBezTo>
                  <a:cubicBezTo>
                    <a:pt x="164926" y="511386"/>
                    <a:pt x="152836" y="503547"/>
                    <a:pt x="161273" y="498565"/>
                  </a:cubicBezTo>
                  <a:cubicBezTo>
                    <a:pt x="169709" y="493583"/>
                    <a:pt x="195019" y="502551"/>
                    <a:pt x="205049" y="488733"/>
                  </a:cubicBezTo>
                  <a:cubicBezTo>
                    <a:pt x="214363" y="477035"/>
                    <a:pt x="224414" y="465942"/>
                    <a:pt x="235142" y="455519"/>
                  </a:cubicBezTo>
                  <a:cubicBezTo>
                    <a:pt x="239659" y="450603"/>
                    <a:pt x="235142" y="446618"/>
                    <a:pt x="241785" y="439775"/>
                  </a:cubicBezTo>
                  <a:cubicBezTo>
                    <a:pt x="248428" y="432933"/>
                    <a:pt x="260916" y="424962"/>
                    <a:pt x="267293" y="428947"/>
                  </a:cubicBezTo>
                  <a:cubicBezTo>
                    <a:pt x="268927" y="429805"/>
                    <a:pt x="270761" y="430243"/>
                    <a:pt x="272608" y="430210"/>
                  </a:cubicBezTo>
                  <a:lnTo>
                    <a:pt x="271611" y="428947"/>
                  </a:lnTo>
                  <a:lnTo>
                    <a:pt x="275464" y="414599"/>
                  </a:lnTo>
                  <a:cubicBezTo>
                    <a:pt x="275464" y="414599"/>
                    <a:pt x="260252" y="406362"/>
                    <a:pt x="260252" y="394072"/>
                  </a:cubicBezTo>
                  <a:cubicBezTo>
                    <a:pt x="260252" y="381783"/>
                    <a:pt x="264038" y="369494"/>
                    <a:pt x="254539" y="369494"/>
                  </a:cubicBezTo>
                  <a:cubicBezTo>
                    <a:pt x="245040" y="369494"/>
                    <a:pt x="243113" y="359197"/>
                    <a:pt x="250686" y="351027"/>
                  </a:cubicBezTo>
                  <a:cubicBezTo>
                    <a:pt x="258259" y="342856"/>
                    <a:pt x="239327" y="326315"/>
                    <a:pt x="252613" y="326315"/>
                  </a:cubicBezTo>
                  <a:cubicBezTo>
                    <a:pt x="265898" y="326315"/>
                    <a:pt x="256466" y="303796"/>
                    <a:pt x="265898" y="301736"/>
                  </a:cubicBezTo>
                  <a:cubicBezTo>
                    <a:pt x="275331" y="299677"/>
                    <a:pt x="277257" y="291440"/>
                    <a:pt x="277257" y="281210"/>
                  </a:cubicBezTo>
                  <a:cubicBezTo>
                    <a:pt x="277257" y="270980"/>
                    <a:pt x="298183" y="264802"/>
                    <a:pt x="303829" y="262743"/>
                  </a:cubicBezTo>
                  <a:cubicBezTo>
                    <a:pt x="309476" y="260683"/>
                    <a:pt x="307616" y="227867"/>
                    <a:pt x="307616" y="227867"/>
                  </a:cubicBezTo>
                  <a:close/>
                </a:path>
              </a:pathLst>
            </a:custGeom>
            <a:solidFill>
              <a:srgbClr val="18B8A6"/>
            </a:solidFill>
            <a:ln w="6350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>
                <a:lnSpc>
                  <a:spcPct val="100000"/>
                </a:lnSpc>
                <a:spcAft>
                  <a:spcPts val="0"/>
                </a:spcAft>
              </a:pPr>
              <a:endParaRPr lang="de-DE" sz="1350" b="0" kern="0">
                <a:solidFill>
                  <a:prstClr val="black"/>
                </a:solidFill>
              </a:endParaRPr>
            </a:p>
          </p:txBody>
        </p:sp>
        <p:sp>
          <p:nvSpPr>
            <p:cNvPr id="76" name="Freihandform: Form 197">
              <a:extLst>
                <a:ext uri="{FF2B5EF4-FFF2-40B4-BE49-F238E27FC236}">
                  <a16:creationId xmlns:a16="http://schemas.microsoft.com/office/drawing/2014/main" id="{7F5EBAD5-56BE-D8F7-6532-A4FA45C655E5}"/>
                </a:ext>
              </a:extLst>
            </p:cNvPr>
            <p:cNvSpPr/>
            <p:nvPr/>
          </p:nvSpPr>
          <p:spPr>
            <a:xfrm>
              <a:off x="5783318" y="3877420"/>
              <a:ext cx="90959" cy="199792"/>
            </a:xfrm>
            <a:custGeom>
              <a:avLst/>
              <a:gdLst>
                <a:gd name="connsiteX0" fmla="*/ 16457 w 90959"/>
                <a:gd name="connsiteY0" fmla="*/ 79174 h 199792"/>
                <a:gd name="connsiteX1" fmla="*/ 22635 w 90959"/>
                <a:gd name="connsiteY1" fmla="*/ 104284 h 199792"/>
                <a:gd name="connsiteX2" fmla="*/ 27418 w 90959"/>
                <a:gd name="connsiteY2" fmla="*/ 143344 h 199792"/>
                <a:gd name="connsiteX3" fmla="*/ 29876 w 90959"/>
                <a:gd name="connsiteY3" fmla="*/ 199676 h 199792"/>
                <a:gd name="connsiteX4" fmla="*/ 48277 w 90959"/>
                <a:gd name="connsiteY4" fmla="*/ 196886 h 199792"/>
                <a:gd name="connsiteX5" fmla="*/ 62294 w 90959"/>
                <a:gd name="connsiteY5" fmla="*/ 196886 h 199792"/>
                <a:gd name="connsiteX6" fmla="*/ 71726 w 90959"/>
                <a:gd name="connsiteY6" fmla="*/ 195358 h 199792"/>
                <a:gd name="connsiteX7" fmla="*/ 62294 w 90959"/>
                <a:gd name="connsiteY7" fmla="*/ 169185 h 199792"/>
                <a:gd name="connsiteX8" fmla="*/ 61563 w 90959"/>
                <a:gd name="connsiteY8" fmla="*/ 130059 h 199792"/>
                <a:gd name="connsiteX9" fmla="*/ 74849 w 90959"/>
                <a:gd name="connsiteY9" fmla="*/ 105679 h 199792"/>
                <a:gd name="connsiteX10" fmla="*/ 86474 w 90959"/>
                <a:gd name="connsiteY10" fmla="*/ 86481 h 199792"/>
                <a:gd name="connsiteX11" fmla="*/ 89861 w 90959"/>
                <a:gd name="connsiteY11" fmla="*/ 39250 h 199792"/>
                <a:gd name="connsiteX12" fmla="*/ 86739 w 90959"/>
                <a:gd name="connsiteY12" fmla="*/ 16864 h 199792"/>
                <a:gd name="connsiteX13" fmla="*/ 76908 w 90959"/>
                <a:gd name="connsiteY13" fmla="*/ 16200 h 199792"/>
                <a:gd name="connsiteX14" fmla="*/ 66877 w 90959"/>
                <a:gd name="connsiteY14" fmla="*/ 390 h 199792"/>
                <a:gd name="connsiteX15" fmla="*/ 55916 w 90959"/>
                <a:gd name="connsiteY15" fmla="*/ 16200 h 199792"/>
                <a:gd name="connsiteX16" fmla="*/ 47746 w 90959"/>
                <a:gd name="connsiteY16" fmla="*/ 28954 h 199792"/>
                <a:gd name="connsiteX17" fmla="*/ 22171 w 90959"/>
                <a:gd name="connsiteY17" fmla="*/ 34800 h 199792"/>
                <a:gd name="connsiteX18" fmla="*/ 4899 w 90959"/>
                <a:gd name="connsiteY18" fmla="*/ 47620 h 199792"/>
                <a:gd name="connsiteX19" fmla="*/ -17 w 90959"/>
                <a:gd name="connsiteY19" fmla="*/ 48019 h 199792"/>
                <a:gd name="connsiteX20" fmla="*/ 16457 w 90959"/>
                <a:gd name="connsiteY20" fmla="*/ 79174 h 199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0959" h="199792">
                  <a:moveTo>
                    <a:pt x="16457" y="79174"/>
                  </a:moveTo>
                  <a:cubicBezTo>
                    <a:pt x="29743" y="87278"/>
                    <a:pt x="17122" y="98372"/>
                    <a:pt x="22635" y="104284"/>
                  </a:cubicBezTo>
                  <a:cubicBezTo>
                    <a:pt x="28149" y="110196"/>
                    <a:pt x="26023" y="124944"/>
                    <a:pt x="27418" y="143344"/>
                  </a:cubicBezTo>
                  <a:cubicBezTo>
                    <a:pt x="28149" y="153707"/>
                    <a:pt x="29146" y="179150"/>
                    <a:pt x="29876" y="199676"/>
                  </a:cubicBezTo>
                  <a:cubicBezTo>
                    <a:pt x="35928" y="198281"/>
                    <a:pt x="42079" y="197345"/>
                    <a:pt x="48277" y="196886"/>
                  </a:cubicBezTo>
                  <a:cubicBezTo>
                    <a:pt x="52940" y="196554"/>
                    <a:pt x="57630" y="196554"/>
                    <a:pt x="62294" y="196886"/>
                  </a:cubicBezTo>
                  <a:cubicBezTo>
                    <a:pt x="65947" y="194030"/>
                    <a:pt x="68936" y="191838"/>
                    <a:pt x="71726" y="195358"/>
                  </a:cubicBezTo>
                  <a:cubicBezTo>
                    <a:pt x="68338" y="184397"/>
                    <a:pt x="62294" y="178020"/>
                    <a:pt x="62294" y="169185"/>
                  </a:cubicBezTo>
                  <a:cubicBezTo>
                    <a:pt x="62294" y="156630"/>
                    <a:pt x="59504" y="146267"/>
                    <a:pt x="61563" y="130059"/>
                  </a:cubicBezTo>
                  <a:cubicBezTo>
                    <a:pt x="62712" y="120533"/>
                    <a:pt x="67468" y="111810"/>
                    <a:pt x="74849" y="105679"/>
                  </a:cubicBezTo>
                  <a:cubicBezTo>
                    <a:pt x="77725" y="98724"/>
                    <a:pt x="81644" y="92254"/>
                    <a:pt x="86474" y="86481"/>
                  </a:cubicBezTo>
                  <a:cubicBezTo>
                    <a:pt x="93117" y="79108"/>
                    <a:pt x="90592" y="45893"/>
                    <a:pt x="89861" y="39250"/>
                  </a:cubicBezTo>
                  <a:cubicBezTo>
                    <a:pt x="89861" y="35464"/>
                    <a:pt x="87935" y="25034"/>
                    <a:pt x="86739" y="16864"/>
                  </a:cubicBezTo>
                  <a:cubicBezTo>
                    <a:pt x="83564" y="18352"/>
                    <a:pt x="79851" y="18099"/>
                    <a:pt x="76908" y="16200"/>
                  </a:cubicBezTo>
                  <a:cubicBezTo>
                    <a:pt x="68671" y="12214"/>
                    <a:pt x="75978" y="3379"/>
                    <a:pt x="66877" y="390"/>
                  </a:cubicBezTo>
                  <a:cubicBezTo>
                    <a:pt x="57776" y="-2600"/>
                    <a:pt x="54123" y="8295"/>
                    <a:pt x="55916" y="16200"/>
                  </a:cubicBezTo>
                  <a:cubicBezTo>
                    <a:pt x="57710" y="24105"/>
                    <a:pt x="51399" y="24038"/>
                    <a:pt x="47746" y="28954"/>
                  </a:cubicBezTo>
                  <a:cubicBezTo>
                    <a:pt x="44092" y="33870"/>
                    <a:pt x="27817" y="34800"/>
                    <a:pt x="22171" y="34800"/>
                  </a:cubicBezTo>
                  <a:cubicBezTo>
                    <a:pt x="16524" y="34800"/>
                    <a:pt x="10346" y="45694"/>
                    <a:pt x="4899" y="47620"/>
                  </a:cubicBezTo>
                  <a:cubicBezTo>
                    <a:pt x="3305" y="48085"/>
                    <a:pt x="1631" y="48218"/>
                    <a:pt x="-17" y="48019"/>
                  </a:cubicBezTo>
                  <a:cubicBezTo>
                    <a:pt x="980" y="73992"/>
                    <a:pt x="4965" y="72000"/>
                    <a:pt x="16457" y="79174"/>
                  </a:cubicBezTo>
                  <a:close/>
                </a:path>
              </a:pathLst>
            </a:custGeom>
            <a:solidFill>
              <a:srgbClr val="18B8A6"/>
            </a:solidFill>
            <a:ln w="6350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>
                <a:lnSpc>
                  <a:spcPct val="100000"/>
                </a:lnSpc>
                <a:spcAft>
                  <a:spcPts val="0"/>
                </a:spcAft>
              </a:pPr>
              <a:endParaRPr lang="de-DE" sz="1350" b="0" kern="0">
                <a:solidFill>
                  <a:prstClr val="black"/>
                </a:solidFill>
              </a:endParaRPr>
            </a:p>
          </p:txBody>
        </p:sp>
        <p:sp>
          <p:nvSpPr>
            <p:cNvPr id="77" name="Freihandform: Form 198">
              <a:extLst>
                <a:ext uri="{FF2B5EF4-FFF2-40B4-BE49-F238E27FC236}">
                  <a16:creationId xmlns:a16="http://schemas.microsoft.com/office/drawing/2014/main" id="{23F4735F-EF95-270A-2C48-A15EF5DF6E5A}"/>
                </a:ext>
              </a:extLst>
            </p:cNvPr>
            <p:cNvSpPr/>
            <p:nvPr/>
          </p:nvSpPr>
          <p:spPr>
            <a:xfrm>
              <a:off x="6054082" y="4218108"/>
              <a:ext cx="148483" cy="199884"/>
            </a:xfrm>
            <a:custGeom>
              <a:avLst/>
              <a:gdLst>
                <a:gd name="connsiteX0" fmla="*/ 140680 w 148483"/>
                <a:gd name="connsiteY0" fmla="*/ 89496 h 199884"/>
                <a:gd name="connsiteX1" fmla="*/ 134967 w 148483"/>
                <a:gd name="connsiteY1" fmla="*/ 62924 h 199884"/>
                <a:gd name="connsiteX2" fmla="*/ 138753 w 148483"/>
                <a:gd name="connsiteY2" fmla="*/ 36353 h 199884"/>
                <a:gd name="connsiteX3" fmla="*/ 108262 w 148483"/>
                <a:gd name="connsiteY3" fmla="*/ 36353 h 199884"/>
                <a:gd name="connsiteX4" fmla="*/ 111517 w 148483"/>
                <a:gd name="connsiteY4" fmla="*/ 2009 h 199884"/>
                <a:gd name="connsiteX5" fmla="*/ 65682 w 148483"/>
                <a:gd name="connsiteY5" fmla="*/ -117 h 199884"/>
                <a:gd name="connsiteX6" fmla="*/ 59968 w 148483"/>
                <a:gd name="connsiteY6" fmla="*/ 1677 h 199884"/>
                <a:gd name="connsiteX7" fmla="*/ 58706 w 148483"/>
                <a:gd name="connsiteY7" fmla="*/ 44590 h 199884"/>
                <a:gd name="connsiteX8" fmla="*/ 16790 w 148483"/>
                <a:gd name="connsiteY8" fmla="*/ 46650 h 199884"/>
                <a:gd name="connsiteX9" fmla="*/ 2508 w 148483"/>
                <a:gd name="connsiteY9" fmla="*/ 48642 h 199884"/>
                <a:gd name="connsiteX10" fmla="*/ 1444 w 148483"/>
                <a:gd name="connsiteY10" fmla="*/ 50170 h 199884"/>
                <a:gd name="connsiteX11" fmla="*/ 1444 w 148483"/>
                <a:gd name="connsiteY11" fmla="*/ 61995 h 199884"/>
                <a:gd name="connsiteX12" fmla="*/ 1444 w 148483"/>
                <a:gd name="connsiteY12" fmla="*/ 63722 h 199884"/>
                <a:gd name="connsiteX13" fmla="*/ 9283 w 148483"/>
                <a:gd name="connsiteY13" fmla="*/ 72358 h 199884"/>
                <a:gd name="connsiteX14" fmla="*/ -17 w 148483"/>
                <a:gd name="connsiteY14" fmla="*/ 79000 h 199884"/>
                <a:gd name="connsiteX15" fmla="*/ 1577 w 148483"/>
                <a:gd name="connsiteY15" fmla="*/ 88168 h 199884"/>
                <a:gd name="connsiteX16" fmla="*/ 1577 w 148483"/>
                <a:gd name="connsiteY16" fmla="*/ 97866 h 199884"/>
                <a:gd name="connsiteX17" fmla="*/ 1112 w 148483"/>
                <a:gd name="connsiteY17" fmla="*/ 102649 h 199884"/>
                <a:gd name="connsiteX18" fmla="*/ 4567 w 148483"/>
                <a:gd name="connsiteY18" fmla="*/ 107830 h 199884"/>
                <a:gd name="connsiteX19" fmla="*/ 8154 w 148483"/>
                <a:gd name="connsiteY19" fmla="*/ 116798 h 199884"/>
                <a:gd name="connsiteX20" fmla="*/ 17188 w 148483"/>
                <a:gd name="connsiteY20" fmla="*/ 131346 h 199884"/>
                <a:gd name="connsiteX21" fmla="*/ 18716 w 148483"/>
                <a:gd name="connsiteY21" fmla="*/ 136461 h 199884"/>
                <a:gd name="connsiteX22" fmla="*/ 20576 w 148483"/>
                <a:gd name="connsiteY22" fmla="*/ 139783 h 199884"/>
                <a:gd name="connsiteX23" fmla="*/ 24961 w 148483"/>
                <a:gd name="connsiteY23" fmla="*/ 157121 h 199884"/>
                <a:gd name="connsiteX24" fmla="*/ 50203 w 148483"/>
                <a:gd name="connsiteY24" fmla="*/ 181766 h 199884"/>
                <a:gd name="connsiteX25" fmla="*/ 58574 w 148483"/>
                <a:gd name="connsiteY25" fmla="*/ 199768 h 199884"/>
                <a:gd name="connsiteX26" fmla="*/ 62626 w 148483"/>
                <a:gd name="connsiteY26" fmla="*/ 199170 h 199884"/>
                <a:gd name="connsiteX27" fmla="*/ 66479 w 148483"/>
                <a:gd name="connsiteY27" fmla="*/ 172599 h 199884"/>
                <a:gd name="connsiteX28" fmla="*/ 85544 w 148483"/>
                <a:gd name="connsiteY28" fmla="*/ 158250 h 199884"/>
                <a:gd name="connsiteX29" fmla="*/ 98829 w 148483"/>
                <a:gd name="connsiteY29" fmla="*/ 139716 h 199884"/>
                <a:gd name="connsiteX30" fmla="*/ 115968 w 148483"/>
                <a:gd name="connsiteY30" fmla="*/ 160309 h 199884"/>
                <a:gd name="connsiteX31" fmla="*/ 138819 w 148483"/>
                <a:gd name="connsiteY31" fmla="*/ 164428 h 199884"/>
                <a:gd name="connsiteX32" fmla="*/ 148319 w 148483"/>
                <a:gd name="connsiteY32" fmla="*/ 125301 h 199884"/>
                <a:gd name="connsiteX33" fmla="*/ 140680 w 148483"/>
                <a:gd name="connsiteY33" fmla="*/ 89496 h 199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48483" h="199884">
                  <a:moveTo>
                    <a:pt x="140680" y="89496"/>
                  </a:moveTo>
                  <a:cubicBezTo>
                    <a:pt x="131114" y="83318"/>
                    <a:pt x="123541" y="68903"/>
                    <a:pt x="134967" y="62924"/>
                  </a:cubicBezTo>
                  <a:cubicBezTo>
                    <a:pt x="146392" y="56946"/>
                    <a:pt x="148253" y="44391"/>
                    <a:pt x="138753" y="36353"/>
                  </a:cubicBezTo>
                  <a:cubicBezTo>
                    <a:pt x="129254" y="28315"/>
                    <a:pt x="108262" y="44524"/>
                    <a:pt x="108262" y="36353"/>
                  </a:cubicBezTo>
                  <a:cubicBezTo>
                    <a:pt x="108262" y="31836"/>
                    <a:pt x="109923" y="15760"/>
                    <a:pt x="111517" y="2009"/>
                  </a:cubicBezTo>
                  <a:cubicBezTo>
                    <a:pt x="89463" y="1279"/>
                    <a:pt x="65682" y="-117"/>
                    <a:pt x="65682" y="-117"/>
                  </a:cubicBezTo>
                  <a:lnTo>
                    <a:pt x="59968" y="1677"/>
                  </a:lnTo>
                  <a:cubicBezTo>
                    <a:pt x="60786" y="15992"/>
                    <a:pt x="60360" y="30348"/>
                    <a:pt x="58706" y="44590"/>
                  </a:cubicBezTo>
                  <a:cubicBezTo>
                    <a:pt x="58706" y="44590"/>
                    <a:pt x="24429" y="46650"/>
                    <a:pt x="16790" y="46650"/>
                  </a:cubicBezTo>
                  <a:cubicBezTo>
                    <a:pt x="12000" y="47061"/>
                    <a:pt x="7231" y="47726"/>
                    <a:pt x="2508" y="48642"/>
                  </a:cubicBezTo>
                  <a:cubicBezTo>
                    <a:pt x="2195" y="49180"/>
                    <a:pt x="1843" y="49692"/>
                    <a:pt x="1444" y="50170"/>
                  </a:cubicBezTo>
                  <a:lnTo>
                    <a:pt x="1444" y="61995"/>
                  </a:lnTo>
                  <a:cubicBezTo>
                    <a:pt x="1444" y="62592"/>
                    <a:pt x="1444" y="63124"/>
                    <a:pt x="1444" y="63722"/>
                  </a:cubicBezTo>
                  <a:cubicBezTo>
                    <a:pt x="4640" y="66013"/>
                    <a:pt x="7310" y="68956"/>
                    <a:pt x="9283" y="72358"/>
                  </a:cubicBezTo>
                  <a:cubicBezTo>
                    <a:pt x="10545" y="75945"/>
                    <a:pt x="5032" y="76941"/>
                    <a:pt x="-17" y="79000"/>
                  </a:cubicBezTo>
                  <a:cubicBezTo>
                    <a:pt x="960" y="81963"/>
                    <a:pt x="1498" y="85052"/>
                    <a:pt x="1577" y="88168"/>
                  </a:cubicBezTo>
                  <a:lnTo>
                    <a:pt x="1577" y="97866"/>
                  </a:lnTo>
                  <a:cubicBezTo>
                    <a:pt x="1597" y="99474"/>
                    <a:pt x="1438" y="101075"/>
                    <a:pt x="1112" y="102649"/>
                  </a:cubicBezTo>
                  <a:cubicBezTo>
                    <a:pt x="2428" y="104257"/>
                    <a:pt x="3584" y="105997"/>
                    <a:pt x="4567" y="107830"/>
                  </a:cubicBezTo>
                  <a:cubicBezTo>
                    <a:pt x="6095" y="110674"/>
                    <a:pt x="7304" y="113683"/>
                    <a:pt x="8154" y="116798"/>
                  </a:cubicBezTo>
                  <a:cubicBezTo>
                    <a:pt x="12425" y="120744"/>
                    <a:pt x="15548" y="125766"/>
                    <a:pt x="17188" y="131346"/>
                  </a:cubicBezTo>
                  <a:cubicBezTo>
                    <a:pt x="17653" y="133073"/>
                    <a:pt x="18185" y="134800"/>
                    <a:pt x="18716" y="136461"/>
                  </a:cubicBezTo>
                  <a:cubicBezTo>
                    <a:pt x="19274" y="137604"/>
                    <a:pt x="19892" y="138713"/>
                    <a:pt x="20576" y="139783"/>
                  </a:cubicBezTo>
                  <a:cubicBezTo>
                    <a:pt x="23864" y="144938"/>
                    <a:pt x="25399" y="151023"/>
                    <a:pt x="24961" y="157121"/>
                  </a:cubicBezTo>
                  <a:cubicBezTo>
                    <a:pt x="34918" y="163591"/>
                    <a:pt x="43501" y="171968"/>
                    <a:pt x="50203" y="181766"/>
                  </a:cubicBezTo>
                  <a:cubicBezTo>
                    <a:pt x="53498" y="187519"/>
                    <a:pt x="56301" y="193544"/>
                    <a:pt x="58574" y="199768"/>
                  </a:cubicBezTo>
                  <a:cubicBezTo>
                    <a:pt x="59882" y="199363"/>
                    <a:pt x="61250" y="199157"/>
                    <a:pt x="62626" y="199170"/>
                  </a:cubicBezTo>
                  <a:cubicBezTo>
                    <a:pt x="77904" y="199170"/>
                    <a:pt x="72191" y="188874"/>
                    <a:pt x="66479" y="172599"/>
                  </a:cubicBezTo>
                  <a:cubicBezTo>
                    <a:pt x="60765" y="156323"/>
                    <a:pt x="76044" y="158250"/>
                    <a:pt x="85544" y="158250"/>
                  </a:cubicBezTo>
                  <a:cubicBezTo>
                    <a:pt x="95043" y="158250"/>
                    <a:pt x="91256" y="139716"/>
                    <a:pt x="98829" y="139716"/>
                  </a:cubicBezTo>
                  <a:cubicBezTo>
                    <a:pt x="106402" y="139716"/>
                    <a:pt x="108329" y="162369"/>
                    <a:pt x="115968" y="160309"/>
                  </a:cubicBezTo>
                  <a:cubicBezTo>
                    <a:pt x="123607" y="158250"/>
                    <a:pt x="129254" y="166487"/>
                    <a:pt x="138819" y="164428"/>
                  </a:cubicBezTo>
                  <a:cubicBezTo>
                    <a:pt x="148385" y="162369"/>
                    <a:pt x="148319" y="141776"/>
                    <a:pt x="148319" y="125301"/>
                  </a:cubicBezTo>
                  <a:cubicBezTo>
                    <a:pt x="148319" y="108827"/>
                    <a:pt x="150179" y="95674"/>
                    <a:pt x="140680" y="89496"/>
                  </a:cubicBezTo>
                  <a:close/>
                </a:path>
              </a:pathLst>
            </a:custGeom>
            <a:solidFill>
              <a:srgbClr val="18B8A6"/>
            </a:solidFill>
            <a:ln w="6350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>
                <a:lnSpc>
                  <a:spcPct val="100000"/>
                </a:lnSpc>
                <a:spcAft>
                  <a:spcPts val="0"/>
                </a:spcAft>
              </a:pPr>
              <a:endParaRPr lang="de-DE" sz="1350" b="0" kern="0">
                <a:solidFill>
                  <a:prstClr val="black"/>
                </a:solidFill>
              </a:endParaRPr>
            </a:p>
          </p:txBody>
        </p:sp>
        <p:sp>
          <p:nvSpPr>
            <p:cNvPr id="78" name="Freihandform: Form 199">
              <a:extLst>
                <a:ext uri="{FF2B5EF4-FFF2-40B4-BE49-F238E27FC236}">
                  <a16:creationId xmlns:a16="http://schemas.microsoft.com/office/drawing/2014/main" id="{DAF20ADE-694D-D4E3-7F62-FEF092210BB1}"/>
                </a:ext>
              </a:extLst>
            </p:cNvPr>
            <p:cNvSpPr/>
            <p:nvPr/>
          </p:nvSpPr>
          <p:spPr>
            <a:xfrm>
              <a:off x="6054415" y="4219570"/>
              <a:ext cx="60049" cy="46765"/>
            </a:xfrm>
            <a:custGeom>
              <a:avLst/>
              <a:gdLst>
                <a:gd name="connsiteX0" fmla="*/ 59636 w 60049"/>
                <a:gd name="connsiteY0" fmla="*/ -117 h 46765"/>
                <a:gd name="connsiteX1" fmla="*/ 52064 w 60049"/>
                <a:gd name="connsiteY1" fmla="*/ 2208 h 46765"/>
                <a:gd name="connsiteX2" fmla="*/ 22569 w 60049"/>
                <a:gd name="connsiteY2" fmla="*/ 2208 h 46765"/>
                <a:gd name="connsiteX3" fmla="*/ 10878 w 60049"/>
                <a:gd name="connsiteY3" fmla="*/ 16690 h 46765"/>
                <a:gd name="connsiteX4" fmla="*/ 2441 w 60049"/>
                <a:gd name="connsiteY4" fmla="*/ 24861 h 46765"/>
                <a:gd name="connsiteX5" fmla="*/ -17 w 60049"/>
                <a:gd name="connsiteY5" fmla="*/ 26056 h 46765"/>
                <a:gd name="connsiteX6" fmla="*/ -17 w 60049"/>
                <a:gd name="connsiteY6" fmla="*/ 37150 h 46765"/>
                <a:gd name="connsiteX7" fmla="*/ -17 w 60049"/>
                <a:gd name="connsiteY7" fmla="*/ 37881 h 46765"/>
                <a:gd name="connsiteX8" fmla="*/ 1046 w 60049"/>
                <a:gd name="connsiteY8" fmla="*/ 37881 h 46765"/>
                <a:gd name="connsiteX9" fmla="*/ 2176 w 60049"/>
                <a:gd name="connsiteY9" fmla="*/ 46649 h 46765"/>
                <a:gd name="connsiteX10" fmla="*/ 16457 w 60049"/>
                <a:gd name="connsiteY10" fmla="*/ 44656 h 46765"/>
                <a:gd name="connsiteX11" fmla="*/ 58374 w 60049"/>
                <a:gd name="connsiteY11" fmla="*/ 42597 h 46765"/>
                <a:gd name="connsiteX12" fmla="*/ 59636 w 60049"/>
                <a:gd name="connsiteY12" fmla="*/ -117 h 46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049" h="46765">
                  <a:moveTo>
                    <a:pt x="59636" y="-117"/>
                  </a:moveTo>
                  <a:lnTo>
                    <a:pt x="52064" y="2208"/>
                  </a:lnTo>
                  <a:lnTo>
                    <a:pt x="22569" y="2208"/>
                  </a:lnTo>
                  <a:cubicBezTo>
                    <a:pt x="20131" y="8054"/>
                    <a:pt x="16072" y="13076"/>
                    <a:pt x="10878" y="16690"/>
                  </a:cubicBezTo>
                  <a:cubicBezTo>
                    <a:pt x="9376" y="20503"/>
                    <a:pt x="6301" y="23479"/>
                    <a:pt x="2441" y="24861"/>
                  </a:cubicBezTo>
                  <a:cubicBezTo>
                    <a:pt x="1577" y="25166"/>
                    <a:pt x="754" y="25565"/>
                    <a:pt x="-17" y="26056"/>
                  </a:cubicBezTo>
                  <a:cubicBezTo>
                    <a:pt x="-17" y="29577"/>
                    <a:pt x="-17" y="33297"/>
                    <a:pt x="-17" y="37150"/>
                  </a:cubicBezTo>
                  <a:cubicBezTo>
                    <a:pt x="-17" y="37150"/>
                    <a:pt x="-17" y="37615"/>
                    <a:pt x="-17" y="37881"/>
                  </a:cubicBezTo>
                  <a:cubicBezTo>
                    <a:pt x="335" y="37921"/>
                    <a:pt x="694" y="37921"/>
                    <a:pt x="1046" y="37881"/>
                  </a:cubicBezTo>
                  <a:cubicBezTo>
                    <a:pt x="5829" y="38213"/>
                    <a:pt x="4700" y="42464"/>
                    <a:pt x="2176" y="46649"/>
                  </a:cubicBezTo>
                  <a:cubicBezTo>
                    <a:pt x="6899" y="45732"/>
                    <a:pt x="11668" y="45068"/>
                    <a:pt x="16457" y="44656"/>
                  </a:cubicBezTo>
                  <a:cubicBezTo>
                    <a:pt x="24097" y="44656"/>
                    <a:pt x="58374" y="42597"/>
                    <a:pt x="58374" y="42597"/>
                  </a:cubicBezTo>
                  <a:cubicBezTo>
                    <a:pt x="60022" y="28421"/>
                    <a:pt x="60440" y="14132"/>
                    <a:pt x="59636" y="-117"/>
                  </a:cubicBezTo>
                  <a:close/>
                </a:path>
              </a:pathLst>
            </a:custGeom>
            <a:solidFill>
              <a:srgbClr val="18B8A6"/>
            </a:solidFill>
            <a:ln w="6350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>
                <a:lnSpc>
                  <a:spcPct val="100000"/>
                </a:lnSpc>
                <a:spcAft>
                  <a:spcPts val="0"/>
                </a:spcAft>
              </a:pPr>
              <a:endParaRPr lang="de-DE" sz="1350" b="0" kern="0">
                <a:solidFill>
                  <a:prstClr val="black"/>
                </a:solidFill>
              </a:endParaRPr>
            </a:p>
          </p:txBody>
        </p:sp>
        <p:sp>
          <p:nvSpPr>
            <p:cNvPr id="79" name="Freihandform: Form 200">
              <a:extLst>
                <a:ext uri="{FF2B5EF4-FFF2-40B4-BE49-F238E27FC236}">
                  <a16:creationId xmlns:a16="http://schemas.microsoft.com/office/drawing/2014/main" id="{8A4EEB2B-F283-42BE-1BC8-2FE12B927D5C}"/>
                </a:ext>
              </a:extLst>
            </p:cNvPr>
            <p:cNvSpPr/>
            <p:nvPr/>
          </p:nvSpPr>
          <p:spPr>
            <a:xfrm>
              <a:off x="6112673" y="4170346"/>
              <a:ext cx="205547" cy="292885"/>
            </a:xfrm>
            <a:custGeom>
              <a:avLst/>
              <a:gdLst>
                <a:gd name="connsiteX0" fmla="*/ 204783 w 205547"/>
                <a:gd name="connsiteY0" fmla="*/ 4002 h 292885"/>
                <a:gd name="connsiteX1" fmla="*/ 204783 w 205547"/>
                <a:gd name="connsiteY1" fmla="*/ 4002 h 292885"/>
                <a:gd name="connsiteX2" fmla="*/ 178212 w 205547"/>
                <a:gd name="connsiteY2" fmla="*/ -117 h 292885"/>
                <a:gd name="connsiteX3" fmla="*/ 164926 w 205547"/>
                <a:gd name="connsiteY3" fmla="*/ 4002 h 292885"/>
                <a:gd name="connsiteX4" fmla="*/ 147854 w 205547"/>
                <a:gd name="connsiteY4" fmla="*/ 8054 h 292885"/>
                <a:gd name="connsiteX5" fmla="*/ 142141 w 205547"/>
                <a:gd name="connsiteY5" fmla="*/ 32699 h 292885"/>
                <a:gd name="connsiteX6" fmla="*/ 132642 w 205547"/>
                <a:gd name="connsiteY6" fmla="*/ 65582 h 292885"/>
                <a:gd name="connsiteX7" fmla="*/ 88931 w 205547"/>
                <a:gd name="connsiteY7" fmla="*/ 49107 h 292885"/>
                <a:gd name="connsiteX8" fmla="*/ 52993 w 205547"/>
                <a:gd name="connsiteY8" fmla="*/ 49107 h 292885"/>
                <a:gd name="connsiteX9" fmla="*/ 49738 w 205547"/>
                <a:gd name="connsiteY9" fmla="*/ 83451 h 292885"/>
                <a:gd name="connsiteX10" fmla="*/ 80229 w 205547"/>
                <a:gd name="connsiteY10" fmla="*/ 83451 h 292885"/>
                <a:gd name="connsiteX11" fmla="*/ 76443 w 205547"/>
                <a:gd name="connsiteY11" fmla="*/ 110023 h 292885"/>
                <a:gd name="connsiteX12" fmla="*/ 82156 w 205547"/>
                <a:gd name="connsiteY12" fmla="*/ 136594 h 292885"/>
                <a:gd name="connsiteX13" fmla="*/ 89729 w 205547"/>
                <a:gd name="connsiteY13" fmla="*/ 171536 h 292885"/>
                <a:gd name="connsiteX14" fmla="*/ 80229 w 205547"/>
                <a:gd name="connsiteY14" fmla="*/ 210663 h 292885"/>
                <a:gd name="connsiteX15" fmla="*/ 57378 w 205547"/>
                <a:gd name="connsiteY15" fmla="*/ 206544 h 292885"/>
                <a:gd name="connsiteX16" fmla="*/ 40239 w 205547"/>
                <a:gd name="connsiteY16" fmla="*/ 185951 h 292885"/>
                <a:gd name="connsiteX17" fmla="*/ 26953 w 205547"/>
                <a:gd name="connsiteY17" fmla="*/ 204485 h 292885"/>
                <a:gd name="connsiteX18" fmla="*/ 7888 w 205547"/>
                <a:gd name="connsiteY18" fmla="*/ 218833 h 292885"/>
                <a:gd name="connsiteX19" fmla="*/ 4035 w 205547"/>
                <a:gd name="connsiteY19" fmla="*/ 245405 h 292885"/>
                <a:gd name="connsiteX20" fmla="*/ -17 w 205547"/>
                <a:gd name="connsiteY20" fmla="*/ 246003 h 292885"/>
                <a:gd name="connsiteX21" fmla="*/ 9748 w 205547"/>
                <a:gd name="connsiteY21" fmla="*/ 276360 h 292885"/>
                <a:gd name="connsiteX22" fmla="*/ 19048 w 205547"/>
                <a:gd name="connsiteY22" fmla="*/ 292769 h 292885"/>
                <a:gd name="connsiteX23" fmla="*/ 47878 w 205547"/>
                <a:gd name="connsiteY23" fmla="*/ 276228 h 292885"/>
                <a:gd name="connsiteX24" fmla="*/ 68870 w 205547"/>
                <a:gd name="connsiteY24" fmla="*/ 278354 h 292885"/>
                <a:gd name="connsiteX25" fmla="*/ 93648 w 205547"/>
                <a:gd name="connsiteY25" fmla="*/ 280413 h 292885"/>
                <a:gd name="connsiteX26" fmla="*/ 106934 w 205547"/>
                <a:gd name="connsiteY26" fmla="*/ 278354 h 292885"/>
                <a:gd name="connsiteX27" fmla="*/ 125932 w 205547"/>
                <a:gd name="connsiteY27" fmla="*/ 259820 h 292885"/>
                <a:gd name="connsiteX28" fmla="*/ 137425 w 205547"/>
                <a:gd name="connsiteY28" fmla="*/ 235108 h 292885"/>
                <a:gd name="connsiteX29" fmla="*/ 139284 w 205547"/>
                <a:gd name="connsiteY29" fmla="*/ 179574 h 292885"/>
                <a:gd name="connsiteX30" fmla="*/ 165856 w 205547"/>
                <a:gd name="connsiteY30" fmla="*/ 142573 h 292885"/>
                <a:gd name="connsiteX31" fmla="*/ 188708 w 205547"/>
                <a:gd name="connsiteY31" fmla="*/ 72623 h 292885"/>
                <a:gd name="connsiteX32" fmla="*/ 200200 w 205547"/>
                <a:gd name="connsiteY32" fmla="*/ 37615 h 292885"/>
                <a:gd name="connsiteX33" fmla="*/ 204783 w 205547"/>
                <a:gd name="connsiteY33" fmla="*/ 4002 h 29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05547" h="292885">
                  <a:moveTo>
                    <a:pt x="204783" y="4002"/>
                  </a:moveTo>
                  <a:lnTo>
                    <a:pt x="204783" y="4002"/>
                  </a:lnTo>
                  <a:lnTo>
                    <a:pt x="178212" y="-117"/>
                  </a:lnTo>
                  <a:lnTo>
                    <a:pt x="164926" y="4002"/>
                  </a:lnTo>
                  <a:lnTo>
                    <a:pt x="147854" y="8054"/>
                  </a:lnTo>
                  <a:cubicBezTo>
                    <a:pt x="148837" y="16683"/>
                    <a:pt x="146818" y="25385"/>
                    <a:pt x="142141" y="32699"/>
                  </a:cubicBezTo>
                  <a:cubicBezTo>
                    <a:pt x="134568" y="42996"/>
                    <a:pt x="132642" y="65582"/>
                    <a:pt x="132642" y="65582"/>
                  </a:cubicBezTo>
                  <a:cubicBezTo>
                    <a:pt x="132642" y="65582"/>
                    <a:pt x="98431" y="47048"/>
                    <a:pt x="88931" y="49107"/>
                  </a:cubicBezTo>
                  <a:cubicBezTo>
                    <a:pt x="76968" y="49938"/>
                    <a:pt x="64957" y="49938"/>
                    <a:pt x="52993" y="49107"/>
                  </a:cubicBezTo>
                  <a:cubicBezTo>
                    <a:pt x="51399" y="62858"/>
                    <a:pt x="49738" y="78934"/>
                    <a:pt x="49738" y="83451"/>
                  </a:cubicBezTo>
                  <a:cubicBezTo>
                    <a:pt x="49738" y="91622"/>
                    <a:pt x="70663" y="75214"/>
                    <a:pt x="80229" y="83451"/>
                  </a:cubicBezTo>
                  <a:cubicBezTo>
                    <a:pt x="89795" y="91688"/>
                    <a:pt x="87869" y="103978"/>
                    <a:pt x="76443" y="110023"/>
                  </a:cubicBezTo>
                  <a:cubicBezTo>
                    <a:pt x="65017" y="116067"/>
                    <a:pt x="72590" y="130615"/>
                    <a:pt x="82156" y="136594"/>
                  </a:cubicBezTo>
                  <a:cubicBezTo>
                    <a:pt x="91722" y="142573"/>
                    <a:pt x="89729" y="155062"/>
                    <a:pt x="89729" y="171536"/>
                  </a:cubicBezTo>
                  <a:cubicBezTo>
                    <a:pt x="89729" y="188010"/>
                    <a:pt x="89729" y="208603"/>
                    <a:pt x="80229" y="210663"/>
                  </a:cubicBezTo>
                  <a:cubicBezTo>
                    <a:pt x="70730" y="212722"/>
                    <a:pt x="65017" y="204485"/>
                    <a:pt x="57378" y="206544"/>
                  </a:cubicBezTo>
                  <a:cubicBezTo>
                    <a:pt x="49738" y="208603"/>
                    <a:pt x="47812" y="185951"/>
                    <a:pt x="40239" y="185951"/>
                  </a:cubicBezTo>
                  <a:cubicBezTo>
                    <a:pt x="32666" y="185951"/>
                    <a:pt x="36386" y="204485"/>
                    <a:pt x="26953" y="204485"/>
                  </a:cubicBezTo>
                  <a:cubicBezTo>
                    <a:pt x="17520" y="204485"/>
                    <a:pt x="2175" y="202425"/>
                    <a:pt x="7888" y="218833"/>
                  </a:cubicBezTo>
                  <a:cubicBezTo>
                    <a:pt x="13601" y="235241"/>
                    <a:pt x="19314" y="245405"/>
                    <a:pt x="4035" y="245405"/>
                  </a:cubicBezTo>
                  <a:cubicBezTo>
                    <a:pt x="2660" y="245391"/>
                    <a:pt x="1292" y="245597"/>
                    <a:pt x="-17" y="246003"/>
                  </a:cubicBezTo>
                  <a:cubicBezTo>
                    <a:pt x="3770" y="255901"/>
                    <a:pt x="6626" y="265931"/>
                    <a:pt x="9748" y="276360"/>
                  </a:cubicBezTo>
                  <a:cubicBezTo>
                    <a:pt x="13322" y="281549"/>
                    <a:pt x="16438" y="287036"/>
                    <a:pt x="19048" y="292769"/>
                  </a:cubicBezTo>
                  <a:cubicBezTo>
                    <a:pt x="31670" y="283468"/>
                    <a:pt x="44756" y="275165"/>
                    <a:pt x="47878" y="276228"/>
                  </a:cubicBezTo>
                  <a:cubicBezTo>
                    <a:pt x="53591" y="278354"/>
                    <a:pt x="57444" y="288584"/>
                    <a:pt x="68870" y="278354"/>
                  </a:cubicBezTo>
                  <a:cubicBezTo>
                    <a:pt x="80296" y="268123"/>
                    <a:pt x="93648" y="270116"/>
                    <a:pt x="93648" y="280413"/>
                  </a:cubicBezTo>
                  <a:cubicBezTo>
                    <a:pt x="93648" y="290709"/>
                    <a:pt x="97434" y="288584"/>
                    <a:pt x="106934" y="278354"/>
                  </a:cubicBezTo>
                  <a:cubicBezTo>
                    <a:pt x="116433" y="268123"/>
                    <a:pt x="125932" y="280346"/>
                    <a:pt x="125932" y="259820"/>
                  </a:cubicBezTo>
                  <a:cubicBezTo>
                    <a:pt x="125932" y="239293"/>
                    <a:pt x="137425" y="257760"/>
                    <a:pt x="137425" y="235108"/>
                  </a:cubicBezTo>
                  <a:cubicBezTo>
                    <a:pt x="137425" y="212456"/>
                    <a:pt x="139284" y="189870"/>
                    <a:pt x="139284" y="179574"/>
                  </a:cubicBezTo>
                  <a:cubicBezTo>
                    <a:pt x="139284" y="169277"/>
                    <a:pt x="165856" y="158981"/>
                    <a:pt x="165856" y="142573"/>
                  </a:cubicBezTo>
                  <a:cubicBezTo>
                    <a:pt x="165856" y="126165"/>
                    <a:pt x="188708" y="93216"/>
                    <a:pt x="188708" y="72623"/>
                  </a:cubicBezTo>
                  <a:cubicBezTo>
                    <a:pt x="188708" y="52030"/>
                    <a:pt x="194420" y="47912"/>
                    <a:pt x="200200" y="37615"/>
                  </a:cubicBezTo>
                  <a:cubicBezTo>
                    <a:pt x="205036" y="27113"/>
                    <a:pt x="206630" y="15415"/>
                    <a:pt x="204783" y="4002"/>
                  </a:cubicBezTo>
                  <a:close/>
                </a:path>
              </a:pathLst>
            </a:custGeom>
            <a:solidFill>
              <a:srgbClr val="18B8A6"/>
            </a:solidFill>
            <a:ln w="6350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>
                <a:lnSpc>
                  <a:spcPct val="100000"/>
                </a:lnSpc>
                <a:spcAft>
                  <a:spcPts val="0"/>
                </a:spcAft>
              </a:pPr>
              <a:endParaRPr lang="de-DE" sz="1350" b="0" kern="0">
                <a:solidFill>
                  <a:prstClr val="black"/>
                </a:solidFill>
              </a:endParaRPr>
            </a:p>
          </p:txBody>
        </p:sp>
        <p:sp>
          <p:nvSpPr>
            <p:cNvPr id="80" name="Freihandform: Form 201">
              <a:extLst>
                <a:ext uri="{FF2B5EF4-FFF2-40B4-BE49-F238E27FC236}">
                  <a16:creationId xmlns:a16="http://schemas.microsoft.com/office/drawing/2014/main" id="{44D3AC9C-F1B9-51C2-A91A-CB81D6D6A332}"/>
                </a:ext>
              </a:extLst>
            </p:cNvPr>
            <p:cNvSpPr/>
            <p:nvPr/>
          </p:nvSpPr>
          <p:spPr>
            <a:xfrm>
              <a:off x="6421264" y="3497554"/>
              <a:ext cx="504297" cy="677070"/>
            </a:xfrm>
            <a:custGeom>
              <a:avLst/>
              <a:gdLst>
                <a:gd name="connsiteX0" fmla="*/ 398526 w 504297"/>
                <a:gd name="connsiteY0" fmla="*/ 13302 h 677070"/>
                <a:gd name="connsiteX1" fmla="*/ 378597 w 504297"/>
                <a:gd name="connsiteY1" fmla="*/ 36951 h 677070"/>
                <a:gd name="connsiteX2" fmla="*/ 360329 w 504297"/>
                <a:gd name="connsiteY2" fmla="*/ 52694 h 677070"/>
                <a:gd name="connsiteX3" fmla="*/ 343922 w 504297"/>
                <a:gd name="connsiteY3" fmla="*/ 42863 h 677070"/>
                <a:gd name="connsiteX4" fmla="*/ 304064 w 504297"/>
                <a:gd name="connsiteY4" fmla="*/ 42863 h 677070"/>
                <a:gd name="connsiteX5" fmla="*/ 289450 w 504297"/>
                <a:gd name="connsiteY5" fmla="*/ 36951 h 677070"/>
                <a:gd name="connsiteX6" fmla="*/ 278489 w 504297"/>
                <a:gd name="connsiteY6" fmla="*/ 44855 h 677070"/>
                <a:gd name="connsiteX7" fmla="*/ 90163 w 504297"/>
                <a:gd name="connsiteY7" fmla="*/ 44855 h 677070"/>
                <a:gd name="connsiteX8" fmla="*/ 90163 w 504297"/>
                <a:gd name="connsiteY8" fmla="*/ 114805 h 677070"/>
                <a:gd name="connsiteX9" fmla="*/ 61599 w 504297"/>
                <a:gd name="connsiteY9" fmla="*/ 114805 h 677070"/>
                <a:gd name="connsiteX10" fmla="*/ 61599 w 504297"/>
                <a:gd name="connsiteY10" fmla="*/ 223549 h 677070"/>
                <a:gd name="connsiteX11" fmla="*/ 57812 w 504297"/>
                <a:gd name="connsiteY11" fmla="*/ 258425 h 677070"/>
                <a:gd name="connsiteX12" fmla="*/ 31241 w 504297"/>
                <a:gd name="connsiteY12" fmla="*/ 276892 h 677070"/>
                <a:gd name="connsiteX13" fmla="*/ 19881 w 504297"/>
                <a:gd name="connsiteY13" fmla="*/ 297418 h 677070"/>
                <a:gd name="connsiteX14" fmla="*/ 6596 w 504297"/>
                <a:gd name="connsiteY14" fmla="*/ 321997 h 677070"/>
                <a:gd name="connsiteX15" fmla="*/ 4669 w 504297"/>
                <a:gd name="connsiteY15" fmla="*/ 346708 h 677070"/>
                <a:gd name="connsiteX16" fmla="*/ 8522 w 504297"/>
                <a:gd name="connsiteY16" fmla="*/ 365176 h 677070"/>
                <a:gd name="connsiteX17" fmla="*/ 14235 w 504297"/>
                <a:gd name="connsiteY17" fmla="*/ 389755 h 677070"/>
                <a:gd name="connsiteX18" fmla="*/ 29447 w 504297"/>
                <a:gd name="connsiteY18" fmla="*/ 410281 h 677070"/>
                <a:gd name="connsiteX19" fmla="*/ 25595 w 504297"/>
                <a:gd name="connsiteY19" fmla="*/ 424630 h 677070"/>
                <a:gd name="connsiteX20" fmla="*/ 48446 w 504297"/>
                <a:gd name="connsiteY20" fmla="*/ 457446 h 677070"/>
                <a:gd name="connsiteX21" fmla="*/ 50372 w 504297"/>
                <a:gd name="connsiteY21" fmla="*/ 486209 h 677070"/>
                <a:gd name="connsiteX22" fmla="*/ 46519 w 504297"/>
                <a:gd name="connsiteY22" fmla="*/ 498499 h 677070"/>
                <a:gd name="connsiteX23" fmla="*/ 59805 w 504297"/>
                <a:gd name="connsiteY23" fmla="*/ 500558 h 677070"/>
                <a:gd name="connsiteX24" fmla="*/ 63658 w 504297"/>
                <a:gd name="connsiteY24" fmla="*/ 510854 h 677070"/>
                <a:gd name="connsiteX25" fmla="*/ 88370 w 504297"/>
                <a:gd name="connsiteY25" fmla="*/ 523144 h 677070"/>
                <a:gd name="connsiteX26" fmla="*/ 101656 w 504297"/>
                <a:gd name="connsiteY26" fmla="*/ 543670 h 677070"/>
                <a:gd name="connsiteX27" fmla="*/ 120721 w 504297"/>
                <a:gd name="connsiteY27" fmla="*/ 562138 h 677070"/>
                <a:gd name="connsiteX28" fmla="*/ 132080 w 504297"/>
                <a:gd name="connsiteY28" fmla="*/ 584723 h 677070"/>
                <a:gd name="connsiteX29" fmla="*/ 153005 w 504297"/>
                <a:gd name="connsiteY29" fmla="*/ 601132 h 677070"/>
                <a:gd name="connsiteX30" fmla="*/ 160113 w 504297"/>
                <a:gd name="connsiteY30" fmla="*/ 620329 h 677070"/>
                <a:gd name="connsiteX31" fmla="*/ 168085 w 504297"/>
                <a:gd name="connsiteY31" fmla="*/ 628965 h 677070"/>
                <a:gd name="connsiteX32" fmla="*/ 181370 w 504297"/>
                <a:gd name="connsiteY32" fmla="*/ 645439 h 677070"/>
                <a:gd name="connsiteX33" fmla="*/ 200435 w 504297"/>
                <a:gd name="connsiteY33" fmla="*/ 645439 h 677070"/>
                <a:gd name="connsiteX34" fmla="*/ 217574 w 504297"/>
                <a:gd name="connsiteY34" fmla="*/ 647565 h 677070"/>
                <a:gd name="connsiteX35" fmla="*/ 232786 w 504297"/>
                <a:gd name="connsiteY35" fmla="*/ 643380 h 677070"/>
                <a:gd name="connsiteX36" fmla="*/ 268459 w 504297"/>
                <a:gd name="connsiteY36" fmla="*/ 675864 h 677070"/>
                <a:gd name="connsiteX37" fmla="*/ 291244 w 504297"/>
                <a:gd name="connsiteY37" fmla="*/ 668623 h 677070"/>
                <a:gd name="connsiteX38" fmla="*/ 310375 w 504297"/>
                <a:gd name="connsiteY38" fmla="*/ 675997 h 677070"/>
                <a:gd name="connsiteX39" fmla="*/ 332961 w 504297"/>
                <a:gd name="connsiteY39" fmla="*/ 667892 h 677070"/>
                <a:gd name="connsiteX40" fmla="*/ 352092 w 504297"/>
                <a:gd name="connsiteY40" fmla="*/ 666431 h 677070"/>
                <a:gd name="connsiteX41" fmla="*/ 362522 w 504297"/>
                <a:gd name="connsiteY41" fmla="*/ 655603 h 677070"/>
                <a:gd name="connsiteX42" fmla="*/ 366441 w 504297"/>
                <a:gd name="connsiteY42" fmla="*/ 650156 h 677070"/>
                <a:gd name="connsiteX43" fmla="*/ 391020 w 504297"/>
                <a:gd name="connsiteY43" fmla="*/ 632486 h 677070"/>
                <a:gd name="connsiteX44" fmla="*/ 409487 w 504297"/>
                <a:gd name="connsiteY44" fmla="*/ 634678 h 677070"/>
                <a:gd name="connsiteX45" fmla="*/ 417193 w 504297"/>
                <a:gd name="connsiteY45" fmla="*/ 639727 h 677070"/>
                <a:gd name="connsiteX46" fmla="*/ 417724 w 504297"/>
                <a:gd name="connsiteY46" fmla="*/ 610498 h 677070"/>
                <a:gd name="connsiteX47" fmla="*/ 389093 w 504297"/>
                <a:gd name="connsiteY47" fmla="*/ 585786 h 677070"/>
                <a:gd name="connsiteX48" fmla="*/ 362522 w 504297"/>
                <a:gd name="connsiteY48" fmla="*/ 548786 h 677070"/>
                <a:gd name="connsiteX49" fmla="*/ 333891 w 504297"/>
                <a:gd name="connsiteY49" fmla="*/ 532311 h 677070"/>
                <a:gd name="connsiteX50" fmla="*/ 339604 w 504297"/>
                <a:gd name="connsiteY50" fmla="*/ 513844 h 677070"/>
                <a:gd name="connsiteX51" fmla="*/ 364382 w 504297"/>
                <a:gd name="connsiteY51" fmla="*/ 507599 h 677070"/>
                <a:gd name="connsiteX52" fmla="*/ 368235 w 504297"/>
                <a:gd name="connsiteY52" fmla="*/ 470599 h 677070"/>
                <a:gd name="connsiteX53" fmla="*/ 377734 w 504297"/>
                <a:gd name="connsiteY53" fmla="*/ 439775 h 677070"/>
                <a:gd name="connsiteX54" fmla="*/ 391020 w 504297"/>
                <a:gd name="connsiteY54" fmla="*/ 425360 h 677070"/>
                <a:gd name="connsiteX55" fmla="*/ 400519 w 504297"/>
                <a:gd name="connsiteY55" fmla="*/ 392146 h 677070"/>
                <a:gd name="connsiteX56" fmla="*/ 419584 w 504297"/>
                <a:gd name="connsiteY56" fmla="*/ 367501 h 677070"/>
                <a:gd name="connsiteX57" fmla="*/ 432870 w 504297"/>
                <a:gd name="connsiteY57" fmla="*/ 351027 h 677070"/>
                <a:gd name="connsiteX58" fmla="*/ 444296 w 504297"/>
                <a:gd name="connsiteY58" fmla="*/ 311966 h 677070"/>
                <a:gd name="connsiteX59" fmla="*/ 446222 w 504297"/>
                <a:gd name="connsiteY59" fmla="*/ 266662 h 677070"/>
                <a:gd name="connsiteX60" fmla="*/ 457648 w 504297"/>
                <a:gd name="connsiteY60" fmla="*/ 233779 h 677070"/>
                <a:gd name="connsiteX61" fmla="*/ 474787 w 504297"/>
                <a:gd name="connsiteY61" fmla="*/ 215246 h 677070"/>
                <a:gd name="connsiteX62" fmla="*/ 504281 w 504297"/>
                <a:gd name="connsiteY62" fmla="*/ 185618 h 677070"/>
                <a:gd name="connsiteX63" fmla="*/ 485083 w 504297"/>
                <a:gd name="connsiteY63" fmla="*/ 166553 h 677070"/>
                <a:gd name="connsiteX64" fmla="*/ 466882 w 504297"/>
                <a:gd name="connsiteY64" fmla="*/ 114407 h 677070"/>
                <a:gd name="connsiteX65" fmla="*/ 460239 w 504297"/>
                <a:gd name="connsiteY65" fmla="*/ 59337 h 677070"/>
                <a:gd name="connsiteX66" fmla="*/ 433335 w 504297"/>
                <a:gd name="connsiteY66" fmla="*/ 24861 h 677070"/>
                <a:gd name="connsiteX67" fmla="*/ 416130 w 504297"/>
                <a:gd name="connsiteY67" fmla="*/ -117 h 677070"/>
                <a:gd name="connsiteX68" fmla="*/ 415133 w 504297"/>
                <a:gd name="connsiteY68" fmla="*/ 1278 h 677070"/>
                <a:gd name="connsiteX69" fmla="*/ 398526 w 504297"/>
                <a:gd name="connsiteY69" fmla="*/ 13302 h 677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504297" h="677070">
                  <a:moveTo>
                    <a:pt x="398526" y="13302"/>
                  </a:moveTo>
                  <a:cubicBezTo>
                    <a:pt x="389359" y="13302"/>
                    <a:pt x="393013" y="36951"/>
                    <a:pt x="378597" y="36951"/>
                  </a:cubicBezTo>
                  <a:cubicBezTo>
                    <a:pt x="364182" y="36951"/>
                    <a:pt x="369431" y="52694"/>
                    <a:pt x="360329" y="52694"/>
                  </a:cubicBezTo>
                  <a:cubicBezTo>
                    <a:pt x="353760" y="51751"/>
                    <a:pt x="347848" y="48210"/>
                    <a:pt x="343922" y="42863"/>
                  </a:cubicBezTo>
                  <a:lnTo>
                    <a:pt x="304064" y="42863"/>
                  </a:lnTo>
                  <a:cubicBezTo>
                    <a:pt x="304064" y="42863"/>
                    <a:pt x="294897" y="33031"/>
                    <a:pt x="289450" y="36951"/>
                  </a:cubicBezTo>
                  <a:lnTo>
                    <a:pt x="278489" y="44855"/>
                  </a:lnTo>
                  <a:lnTo>
                    <a:pt x="90163" y="44855"/>
                  </a:lnTo>
                  <a:lnTo>
                    <a:pt x="90163" y="114805"/>
                  </a:lnTo>
                  <a:lnTo>
                    <a:pt x="61599" y="114805"/>
                  </a:lnTo>
                  <a:lnTo>
                    <a:pt x="61599" y="223549"/>
                  </a:lnTo>
                  <a:cubicBezTo>
                    <a:pt x="61599" y="223549"/>
                    <a:pt x="63525" y="256365"/>
                    <a:pt x="57812" y="258425"/>
                  </a:cubicBezTo>
                  <a:cubicBezTo>
                    <a:pt x="52100" y="260484"/>
                    <a:pt x="31241" y="266595"/>
                    <a:pt x="31241" y="276892"/>
                  </a:cubicBezTo>
                  <a:cubicBezTo>
                    <a:pt x="31241" y="287188"/>
                    <a:pt x="29381" y="295359"/>
                    <a:pt x="19881" y="297418"/>
                  </a:cubicBezTo>
                  <a:cubicBezTo>
                    <a:pt x="10382" y="299478"/>
                    <a:pt x="19881" y="321997"/>
                    <a:pt x="6596" y="321997"/>
                  </a:cubicBezTo>
                  <a:cubicBezTo>
                    <a:pt x="-6690" y="321997"/>
                    <a:pt x="12309" y="338471"/>
                    <a:pt x="4669" y="346708"/>
                  </a:cubicBezTo>
                  <a:cubicBezTo>
                    <a:pt x="-2970" y="354946"/>
                    <a:pt x="-977" y="365176"/>
                    <a:pt x="8522" y="365176"/>
                  </a:cubicBezTo>
                  <a:cubicBezTo>
                    <a:pt x="18022" y="365176"/>
                    <a:pt x="14235" y="377465"/>
                    <a:pt x="14235" y="389755"/>
                  </a:cubicBezTo>
                  <a:cubicBezTo>
                    <a:pt x="14235" y="402044"/>
                    <a:pt x="29447" y="410281"/>
                    <a:pt x="29447" y="410281"/>
                  </a:cubicBezTo>
                  <a:lnTo>
                    <a:pt x="25595" y="424630"/>
                  </a:lnTo>
                  <a:cubicBezTo>
                    <a:pt x="25595" y="424630"/>
                    <a:pt x="46519" y="451201"/>
                    <a:pt x="48446" y="457446"/>
                  </a:cubicBezTo>
                  <a:cubicBezTo>
                    <a:pt x="50372" y="463690"/>
                    <a:pt x="61732" y="480031"/>
                    <a:pt x="50372" y="486209"/>
                  </a:cubicBezTo>
                  <a:cubicBezTo>
                    <a:pt x="39013" y="492387"/>
                    <a:pt x="46519" y="498499"/>
                    <a:pt x="46519" y="498499"/>
                  </a:cubicBezTo>
                  <a:lnTo>
                    <a:pt x="59805" y="500558"/>
                  </a:lnTo>
                  <a:lnTo>
                    <a:pt x="63658" y="510854"/>
                  </a:lnTo>
                  <a:cubicBezTo>
                    <a:pt x="73271" y="511240"/>
                    <a:pt x="82258" y="515711"/>
                    <a:pt x="88370" y="523144"/>
                  </a:cubicBezTo>
                  <a:cubicBezTo>
                    <a:pt x="97869" y="535433"/>
                    <a:pt x="101656" y="537493"/>
                    <a:pt x="101656" y="543670"/>
                  </a:cubicBezTo>
                  <a:cubicBezTo>
                    <a:pt x="101656" y="549848"/>
                    <a:pt x="109295" y="551841"/>
                    <a:pt x="120721" y="562138"/>
                  </a:cubicBezTo>
                  <a:cubicBezTo>
                    <a:pt x="132146" y="572434"/>
                    <a:pt x="132080" y="578546"/>
                    <a:pt x="132080" y="584723"/>
                  </a:cubicBezTo>
                  <a:cubicBezTo>
                    <a:pt x="132080" y="590901"/>
                    <a:pt x="153005" y="601132"/>
                    <a:pt x="153005" y="601132"/>
                  </a:cubicBezTo>
                  <a:lnTo>
                    <a:pt x="160113" y="620329"/>
                  </a:lnTo>
                  <a:cubicBezTo>
                    <a:pt x="163780" y="622083"/>
                    <a:pt x="166629" y="625172"/>
                    <a:pt x="168085" y="628965"/>
                  </a:cubicBezTo>
                  <a:cubicBezTo>
                    <a:pt x="170861" y="635601"/>
                    <a:pt x="175472" y="641314"/>
                    <a:pt x="181370" y="645439"/>
                  </a:cubicBezTo>
                  <a:cubicBezTo>
                    <a:pt x="181370" y="645439"/>
                    <a:pt x="192796" y="653677"/>
                    <a:pt x="200435" y="645439"/>
                  </a:cubicBezTo>
                  <a:cubicBezTo>
                    <a:pt x="208075" y="637202"/>
                    <a:pt x="217574" y="647565"/>
                    <a:pt x="217574" y="647565"/>
                  </a:cubicBezTo>
                  <a:cubicBezTo>
                    <a:pt x="217574" y="647565"/>
                    <a:pt x="227140" y="639262"/>
                    <a:pt x="232786" y="643380"/>
                  </a:cubicBezTo>
                  <a:cubicBezTo>
                    <a:pt x="236705" y="646170"/>
                    <a:pt x="253711" y="661316"/>
                    <a:pt x="268459" y="675864"/>
                  </a:cubicBezTo>
                  <a:cubicBezTo>
                    <a:pt x="275805" y="672728"/>
                    <a:pt x="283438" y="670304"/>
                    <a:pt x="291244" y="668623"/>
                  </a:cubicBezTo>
                  <a:cubicBezTo>
                    <a:pt x="297887" y="667892"/>
                    <a:pt x="307651" y="680448"/>
                    <a:pt x="310375" y="675997"/>
                  </a:cubicBezTo>
                  <a:cubicBezTo>
                    <a:pt x="313099" y="671546"/>
                    <a:pt x="327448" y="664903"/>
                    <a:pt x="332961" y="667892"/>
                  </a:cubicBezTo>
                  <a:cubicBezTo>
                    <a:pt x="338475" y="670882"/>
                    <a:pt x="351362" y="671546"/>
                    <a:pt x="352092" y="666431"/>
                  </a:cubicBezTo>
                  <a:cubicBezTo>
                    <a:pt x="352557" y="662910"/>
                    <a:pt x="358337" y="659389"/>
                    <a:pt x="362522" y="655603"/>
                  </a:cubicBezTo>
                  <a:cubicBezTo>
                    <a:pt x="364335" y="654208"/>
                    <a:pt x="365697" y="652315"/>
                    <a:pt x="366441" y="650156"/>
                  </a:cubicBezTo>
                  <a:cubicBezTo>
                    <a:pt x="367770" y="644244"/>
                    <a:pt x="384178" y="633947"/>
                    <a:pt x="391020" y="632486"/>
                  </a:cubicBezTo>
                  <a:cubicBezTo>
                    <a:pt x="397862" y="631025"/>
                    <a:pt x="406099" y="630227"/>
                    <a:pt x="409487" y="634678"/>
                  </a:cubicBezTo>
                  <a:cubicBezTo>
                    <a:pt x="411639" y="636923"/>
                    <a:pt x="414277" y="638650"/>
                    <a:pt x="417193" y="639727"/>
                  </a:cubicBezTo>
                  <a:cubicBezTo>
                    <a:pt x="419518" y="620794"/>
                    <a:pt x="423371" y="610498"/>
                    <a:pt x="417724" y="610498"/>
                  </a:cubicBezTo>
                  <a:cubicBezTo>
                    <a:pt x="404299" y="608279"/>
                    <a:pt x="393245" y="598740"/>
                    <a:pt x="389093" y="585786"/>
                  </a:cubicBezTo>
                  <a:cubicBezTo>
                    <a:pt x="383381" y="569378"/>
                    <a:pt x="366242" y="559215"/>
                    <a:pt x="362522" y="548786"/>
                  </a:cubicBezTo>
                  <a:cubicBezTo>
                    <a:pt x="358802" y="538356"/>
                    <a:pt x="337744" y="540548"/>
                    <a:pt x="333891" y="532311"/>
                  </a:cubicBezTo>
                  <a:cubicBezTo>
                    <a:pt x="330038" y="524074"/>
                    <a:pt x="339604" y="524074"/>
                    <a:pt x="339604" y="513844"/>
                  </a:cubicBezTo>
                  <a:cubicBezTo>
                    <a:pt x="339604" y="503614"/>
                    <a:pt x="362522" y="509725"/>
                    <a:pt x="364382" y="507599"/>
                  </a:cubicBezTo>
                  <a:cubicBezTo>
                    <a:pt x="366242" y="505474"/>
                    <a:pt x="368235" y="482954"/>
                    <a:pt x="368235" y="470599"/>
                  </a:cubicBezTo>
                  <a:cubicBezTo>
                    <a:pt x="368235" y="458243"/>
                    <a:pt x="383447" y="445953"/>
                    <a:pt x="377734" y="439775"/>
                  </a:cubicBezTo>
                  <a:cubicBezTo>
                    <a:pt x="372021" y="433598"/>
                    <a:pt x="383447" y="431538"/>
                    <a:pt x="391020" y="425360"/>
                  </a:cubicBezTo>
                  <a:cubicBezTo>
                    <a:pt x="398593" y="419183"/>
                    <a:pt x="392946" y="400649"/>
                    <a:pt x="400519" y="392146"/>
                  </a:cubicBezTo>
                  <a:cubicBezTo>
                    <a:pt x="408092" y="383643"/>
                    <a:pt x="413805" y="367501"/>
                    <a:pt x="419584" y="367501"/>
                  </a:cubicBezTo>
                  <a:cubicBezTo>
                    <a:pt x="427264" y="365707"/>
                    <a:pt x="432744" y="358912"/>
                    <a:pt x="432870" y="351027"/>
                  </a:cubicBezTo>
                  <a:cubicBezTo>
                    <a:pt x="432870" y="342789"/>
                    <a:pt x="446156" y="326381"/>
                    <a:pt x="444296" y="311966"/>
                  </a:cubicBezTo>
                  <a:cubicBezTo>
                    <a:pt x="442436" y="297551"/>
                    <a:pt x="436723" y="278752"/>
                    <a:pt x="446222" y="266662"/>
                  </a:cubicBezTo>
                  <a:cubicBezTo>
                    <a:pt x="455722" y="254572"/>
                    <a:pt x="459508" y="244076"/>
                    <a:pt x="457648" y="233779"/>
                  </a:cubicBezTo>
                  <a:cubicBezTo>
                    <a:pt x="455788" y="223483"/>
                    <a:pt x="469074" y="221424"/>
                    <a:pt x="474787" y="215246"/>
                  </a:cubicBezTo>
                  <a:cubicBezTo>
                    <a:pt x="478839" y="210862"/>
                    <a:pt x="493387" y="204351"/>
                    <a:pt x="504281" y="185618"/>
                  </a:cubicBezTo>
                  <a:cubicBezTo>
                    <a:pt x="499126" y="178125"/>
                    <a:pt x="492616" y="171655"/>
                    <a:pt x="485083" y="166553"/>
                  </a:cubicBezTo>
                  <a:cubicBezTo>
                    <a:pt x="474189" y="161173"/>
                    <a:pt x="466882" y="140513"/>
                    <a:pt x="466882" y="114407"/>
                  </a:cubicBezTo>
                  <a:cubicBezTo>
                    <a:pt x="466271" y="95893"/>
                    <a:pt x="464045" y="77466"/>
                    <a:pt x="460239" y="59337"/>
                  </a:cubicBezTo>
                  <a:cubicBezTo>
                    <a:pt x="459309" y="50967"/>
                    <a:pt x="447485" y="33230"/>
                    <a:pt x="433335" y="24861"/>
                  </a:cubicBezTo>
                  <a:cubicBezTo>
                    <a:pt x="424075" y="19613"/>
                    <a:pt x="417738" y="10406"/>
                    <a:pt x="416130" y="-117"/>
                  </a:cubicBezTo>
                  <a:cubicBezTo>
                    <a:pt x="415798" y="282"/>
                    <a:pt x="415399" y="880"/>
                    <a:pt x="415133" y="1278"/>
                  </a:cubicBezTo>
                  <a:cubicBezTo>
                    <a:pt x="405834" y="15295"/>
                    <a:pt x="407627" y="13302"/>
                    <a:pt x="398526" y="13302"/>
                  </a:cubicBezTo>
                  <a:close/>
                </a:path>
              </a:pathLst>
            </a:custGeom>
            <a:solidFill>
              <a:srgbClr val="18B8A6"/>
            </a:solidFill>
            <a:ln w="6350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>
                <a:lnSpc>
                  <a:spcPct val="100000"/>
                </a:lnSpc>
                <a:spcAft>
                  <a:spcPts val="0"/>
                </a:spcAft>
              </a:pPr>
              <a:endParaRPr lang="de-DE" sz="1350" b="0" kern="0">
                <a:solidFill>
                  <a:prstClr val="black"/>
                </a:solidFill>
              </a:endParaRPr>
            </a:p>
          </p:txBody>
        </p:sp>
        <p:sp>
          <p:nvSpPr>
            <p:cNvPr id="81" name="Freihandform: Form 202">
              <a:extLst>
                <a:ext uri="{FF2B5EF4-FFF2-40B4-BE49-F238E27FC236}">
                  <a16:creationId xmlns:a16="http://schemas.microsoft.com/office/drawing/2014/main" id="{562FF90F-72A0-DD4F-AC66-4CAED25BB4BF}"/>
                </a:ext>
              </a:extLst>
            </p:cNvPr>
            <p:cNvSpPr/>
            <p:nvPr/>
          </p:nvSpPr>
          <p:spPr>
            <a:xfrm>
              <a:off x="6754215" y="3792730"/>
              <a:ext cx="457628" cy="385068"/>
            </a:xfrm>
            <a:custGeom>
              <a:avLst/>
              <a:gdLst>
                <a:gd name="connsiteX0" fmla="*/ 29440 w 457628"/>
                <a:gd name="connsiteY0" fmla="*/ 253610 h 385068"/>
                <a:gd name="connsiteX1" fmla="*/ 56011 w 457628"/>
                <a:gd name="connsiteY1" fmla="*/ 290611 h 385068"/>
                <a:gd name="connsiteX2" fmla="*/ 84642 w 457628"/>
                <a:gd name="connsiteY2" fmla="*/ 315322 h 385068"/>
                <a:gd name="connsiteX3" fmla="*/ 84110 w 457628"/>
                <a:gd name="connsiteY3" fmla="*/ 344551 h 385068"/>
                <a:gd name="connsiteX4" fmla="*/ 94208 w 457628"/>
                <a:gd name="connsiteY4" fmla="*/ 349068 h 385068"/>
                <a:gd name="connsiteX5" fmla="*/ 125628 w 457628"/>
                <a:gd name="connsiteY5" fmla="*/ 355711 h 385068"/>
                <a:gd name="connsiteX6" fmla="*/ 161168 w 457628"/>
                <a:gd name="connsiteY6" fmla="*/ 377898 h 385068"/>
                <a:gd name="connsiteX7" fmla="*/ 196707 w 457628"/>
                <a:gd name="connsiteY7" fmla="*/ 384541 h 385068"/>
                <a:gd name="connsiteX8" fmla="*/ 217234 w 457628"/>
                <a:gd name="connsiteY8" fmla="*/ 366805 h 385068"/>
                <a:gd name="connsiteX9" fmla="*/ 243805 w 457628"/>
                <a:gd name="connsiteY9" fmla="*/ 360892 h 385068"/>
                <a:gd name="connsiteX10" fmla="*/ 258818 w 457628"/>
                <a:gd name="connsiteY10" fmla="*/ 367535 h 385068"/>
                <a:gd name="connsiteX11" fmla="*/ 274163 w 457628"/>
                <a:gd name="connsiteY11" fmla="*/ 362886 h 385068"/>
                <a:gd name="connsiteX12" fmla="*/ 299141 w 457628"/>
                <a:gd name="connsiteY12" fmla="*/ 358701 h 385068"/>
                <a:gd name="connsiteX13" fmla="*/ 339463 w 457628"/>
                <a:gd name="connsiteY13" fmla="*/ 335783 h 385068"/>
                <a:gd name="connsiteX14" fmla="*/ 373674 w 457628"/>
                <a:gd name="connsiteY14" fmla="*/ 329140 h 385068"/>
                <a:gd name="connsiteX15" fmla="*/ 455714 w 457628"/>
                <a:gd name="connsiteY15" fmla="*/ 240590 h 385068"/>
                <a:gd name="connsiteX16" fmla="*/ 444753 w 457628"/>
                <a:gd name="connsiteY16" fmla="*/ 233216 h 385068"/>
                <a:gd name="connsiteX17" fmla="*/ 402371 w 457628"/>
                <a:gd name="connsiteY17" fmla="*/ 222920 h 385068"/>
                <a:gd name="connsiteX18" fmla="*/ 340194 w 457628"/>
                <a:gd name="connsiteY18" fmla="*/ 199271 h 385068"/>
                <a:gd name="connsiteX19" fmla="*/ 319667 w 457628"/>
                <a:gd name="connsiteY19" fmla="*/ 179343 h 385068"/>
                <a:gd name="connsiteX20" fmla="*/ 300469 w 457628"/>
                <a:gd name="connsiteY20" fmla="*/ 149117 h 385068"/>
                <a:gd name="connsiteX21" fmla="*/ 305186 w 457628"/>
                <a:gd name="connsiteY21" fmla="*/ 136761 h 385068"/>
                <a:gd name="connsiteX22" fmla="*/ 290638 w 457628"/>
                <a:gd name="connsiteY22" fmla="*/ 131314 h 385068"/>
                <a:gd name="connsiteX23" fmla="*/ 273366 w 457628"/>
                <a:gd name="connsiteY23" fmla="*/ 132311 h 385068"/>
                <a:gd name="connsiteX24" fmla="*/ 274363 w 457628"/>
                <a:gd name="connsiteY24" fmla="*/ 104344 h 385068"/>
                <a:gd name="connsiteX25" fmla="*/ 289708 w 457628"/>
                <a:gd name="connsiteY25" fmla="*/ 80496 h 385068"/>
                <a:gd name="connsiteX26" fmla="*/ 224342 w 457628"/>
                <a:gd name="connsiteY26" fmla="*/ 12008 h 385068"/>
                <a:gd name="connsiteX27" fmla="*/ 193585 w 457628"/>
                <a:gd name="connsiteY27" fmla="*/ 12008 h 385068"/>
                <a:gd name="connsiteX28" fmla="*/ 180299 w 457628"/>
                <a:gd name="connsiteY28" fmla="*/ 12008 h 385068"/>
                <a:gd name="connsiteX29" fmla="*/ 161101 w 457628"/>
                <a:gd name="connsiteY29" fmla="*/ 3704 h 385068"/>
                <a:gd name="connsiteX30" fmla="*/ 146686 w 457628"/>
                <a:gd name="connsiteY30" fmla="*/ 7890 h 385068"/>
                <a:gd name="connsiteX31" fmla="*/ 137054 w 457628"/>
                <a:gd name="connsiteY31" fmla="*/ 18252 h 385068"/>
                <a:gd name="connsiteX32" fmla="*/ 111280 w 457628"/>
                <a:gd name="connsiteY32" fmla="*/ 16791 h 385068"/>
                <a:gd name="connsiteX33" fmla="*/ 111280 w 457628"/>
                <a:gd name="connsiteY33" fmla="*/ 16791 h 385068"/>
                <a:gd name="connsiteX34" fmla="*/ 99854 w 457628"/>
                <a:gd name="connsiteY34" fmla="*/ 55851 h 385068"/>
                <a:gd name="connsiteX35" fmla="*/ 86568 w 457628"/>
                <a:gd name="connsiteY35" fmla="*/ 72325 h 385068"/>
                <a:gd name="connsiteX36" fmla="*/ 67503 w 457628"/>
                <a:gd name="connsiteY36" fmla="*/ 96971 h 385068"/>
                <a:gd name="connsiteX37" fmla="*/ 58004 w 457628"/>
                <a:gd name="connsiteY37" fmla="*/ 130185 h 385068"/>
                <a:gd name="connsiteX38" fmla="*/ 44718 w 457628"/>
                <a:gd name="connsiteY38" fmla="*/ 144600 h 385068"/>
                <a:gd name="connsiteX39" fmla="*/ 35219 w 457628"/>
                <a:gd name="connsiteY39" fmla="*/ 175423 h 385068"/>
                <a:gd name="connsiteX40" fmla="*/ 31366 w 457628"/>
                <a:gd name="connsiteY40" fmla="*/ 212424 h 385068"/>
                <a:gd name="connsiteX41" fmla="*/ 6588 w 457628"/>
                <a:gd name="connsiteY41" fmla="*/ 218668 h 385068"/>
                <a:gd name="connsiteX42" fmla="*/ 875 w 457628"/>
                <a:gd name="connsiteY42" fmla="*/ 237135 h 385068"/>
                <a:gd name="connsiteX43" fmla="*/ 29440 w 457628"/>
                <a:gd name="connsiteY43" fmla="*/ 253610 h 38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57628" h="385068">
                  <a:moveTo>
                    <a:pt x="29440" y="253610"/>
                  </a:moveTo>
                  <a:cubicBezTo>
                    <a:pt x="33226" y="263906"/>
                    <a:pt x="50364" y="274203"/>
                    <a:pt x="56011" y="290611"/>
                  </a:cubicBezTo>
                  <a:cubicBezTo>
                    <a:pt x="60163" y="303564"/>
                    <a:pt x="71216" y="313104"/>
                    <a:pt x="84642" y="315322"/>
                  </a:cubicBezTo>
                  <a:cubicBezTo>
                    <a:pt x="90288" y="315322"/>
                    <a:pt x="86435" y="325619"/>
                    <a:pt x="84110" y="344551"/>
                  </a:cubicBezTo>
                  <a:cubicBezTo>
                    <a:pt x="87551" y="345886"/>
                    <a:pt x="90919" y="347394"/>
                    <a:pt x="94208" y="349068"/>
                  </a:cubicBezTo>
                  <a:cubicBezTo>
                    <a:pt x="98990" y="352058"/>
                    <a:pt x="118786" y="349068"/>
                    <a:pt x="125628" y="355711"/>
                  </a:cubicBezTo>
                  <a:cubicBezTo>
                    <a:pt x="132470" y="362354"/>
                    <a:pt x="154326" y="377898"/>
                    <a:pt x="161168" y="377898"/>
                  </a:cubicBezTo>
                  <a:cubicBezTo>
                    <a:pt x="168010" y="377898"/>
                    <a:pt x="192655" y="381552"/>
                    <a:pt x="196707" y="384541"/>
                  </a:cubicBezTo>
                  <a:cubicBezTo>
                    <a:pt x="200760" y="387531"/>
                    <a:pt x="206273" y="373448"/>
                    <a:pt x="217234" y="366805"/>
                  </a:cubicBezTo>
                  <a:cubicBezTo>
                    <a:pt x="228195" y="360162"/>
                    <a:pt x="241879" y="355711"/>
                    <a:pt x="243805" y="360892"/>
                  </a:cubicBezTo>
                  <a:cubicBezTo>
                    <a:pt x="246204" y="366785"/>
                    <a:pt x="252840" y="369721"/>
                    <a:pt x="258818" y="367535"/>
                  </a:cubicBezTo>
                  <a:cubicBezTo>
                    <a:pt x="263787" y="365536"/>
                    <a:pt x="268922" y="363982"/>
                    <a:pt x="274163" y="362886"/>
                  </a:cubicBezTo>
                  <a:cubicBezTo>
                    <a:pt x="282314" y="360587"/>
                    <a:pt x="290691" y="359186"/>
                    <a:pt x="299141" y="358701"/>
                  </a:cubicBezTo>
                  <a:cubicBezTo>
                    <a:pt x="304654" y="359431"/>
                    <a:pt x="319667" y="335783"/>
                    <a:pt x="339463" y="335783"/>
                  </a:cubicBezTo>
                  <a:cubicBezTo>
                    <a:pt x="359259" y="335783"/>
                    <a:pt x="364773" y="339503"/>
                    <a:pt x="373674" y="329140"/>
                  </a:cubicBezTo>
                  <a:cubicBezTo>
                    <a:pt x="382575" y="318777"/>
                    <a:pt x="449536" y="245771"/>
                    <a:pt x="455714" y="240590"/>
                  </a:cubicBezTo>
                  <a:cubicBezTo>
                    <a:pt x="461892" y="235409"/>
                    <a:pt x="451595" y="233216"/>
                    <a:pt x="444753" y="233216"/>
                  </a:cubicBezTo>
                  <a:cubicBezTo>
                    <a:pt x="430072" y="232871"/>
                    <a:pt x="415590" y="229357"/>
                    <a:pt x="402371" y="222920"/>
                  </a:cubicBezTo>
                  <a:cubicBezTo>
                    <a:pt x="380516" y="213288"/>
                    <a:pt x="346305" y="200799"/>
                    <a:pt x="340194" y="199271"/>
                  </a:cubicBezTo>
                  <a:cubicBezTo>
                    <a:pt x="334082" y="197743"/>
                    <a:pt x="325114" y="182332"/>
                    <a:pt x="319667" y="179343"/>
                  </a:cubicBezTo>
                  <a:cubicBezTo>
                    <a:pt x="314220" y="176353"/>
                    <a:pt x="303259" y="155760"/>
                    <a:pt x="300469" y="149117"/>
                  </a:cubicBezTo>
                  <a:cubicBezTo>
                    <a:pt x="299606" y="146792"/>
                    <a:pt x="301732" y="142076"/>
                    <a:pt x="305186" y="136761"/>
                  </a:cubicBezTo>
                  <a:cubicBezTo>
                    <a:pt x="298543" y="130118"/>
                    <a:pt x="295155" y="128059"/>
                    <a:pt x="290638" y="131314"/>
                  </a:cubicBezTo>
                  <a:cubicBezTo>
                    <a:pt x="284925" y="135433"/>
                    <a:pt x="275293" y="136496"/>
                    <a:pt x="273366" y="132311"/>
                  </a:cubicBezTo>
                  <a:cubicBezTo>
                    <a:pt x="271440" y="128126"/>
                    <a:pt x="267587" y="112382"/>
                    <a:pt x="274363" y="104344"/>
                  </a:cubicBezTo>
                  <a:cubicBezTo>
                    <a:pt x="279996" y="96738"/>
                    <a:pt x="285124" y="88773"/>
                    <a:pt x="289708" y="80496"/>
                  </a:cubicBezTo>
                  <a:cubicBezTo>
                    <a:pt x="289708" y="80496"/>
                    <a:pt x="231118" y="13071"/>
                    <a:pt x="224342" y="12008"/>
                  </a:cubicBezTo>
                  <a:cubicBezTo>
                    <a:pt x="217566" y="10945"/>
                    <a:pt x="198434" y="14134"/>
                    <a:pt x="193585" y="12008"/>
                  </a:cubicBezTo>
                  <a:cubicBezTo>
                    <a:pt x="188736" y="9882"/>
                    <a:pt x="189732" y="6826"/>
                    <a:pt x="180299" y="12008"/>
                  </a:cubicBezTo>
                  <a:cubicBezTo>
                    <a:pt x="170867" y="17189"/>
                    <a:pt x="167014" y="8886"/>
                    <a:pt x="161101" y="3704"/>
                  </a:cubicBezTo>
                  <a:cubicBezTo>
                    <a:pt x="155189" y="-1477"/>
                    <a:pt x="149543" y="-2540"/>
                    <a:pt x="146686" y="7890"/>
                  </a:cubicBezTo>
                  <a:cubicBezTo>
                    <a:pt x="143830" y="18319"/>
                    <a:pt x="141837" y="23367"/>
                    <a:pt x="137054" y="18252"/>
                  </a:cubicBezTo>
                  <a:cubicBezTo>
                    <a:pt x="134663" y="15662"/>
                    <a:pt x="122772" y="15927"/>
                    <a:pt x="111280" y="16791"/>
                  </a:cubicBezTo>
                  <a:lnTo>
                    <a:pt x="111280" y="16791"/>
                  </a:lnTo>
                  <a:cubicBezTo>
                    <a:pt x="113206" y="31206"/>
                    <a:pt x="99854" y="47614"/>
                    <a:pt x="99854" y="55851"/>
                  </a:cubicBezTo>
                  <a:cubicBezTo>
                    <a:pt x="99728" y="63736"/>
                    <a:pt x="94247" y="70532"/>
                    <a:pt x="86568" y="72325"/>
                  </a:cubicBezTo>
                  <a:cubicBezTo>
                    <a:pt x="80855" y="72325"/>
                    <a:pt x="75142" y="88800"/>
                    <a:pt x="67503" y="96971"/>
                  </a:cubicBezTo>
                  <a:cubicBezTo>
                    <a:pt x="59864" y="105141"/>
                    <a:pt x="65643" y="123542"/>
                    <a:pt x="58004" y="130185"/>
                  </a:cubicBezTo>
                  <a:cubicBezTo>
                    <a:pt x="50364" y="136828"/>
                    <a:pt x="38939" y="138422"/>
                    <a:pt x="44718" y="144600"/>
                  </a:cubicBezTo>
                  <a:cubicBezTo>
                    <a:pt x="50497" y="150778"/>
                    <a:pt x="35219" y="163067"/>
                    <a:pt x="35219" y="175423"/>
                  </a:cubicBezTo>
                  <a:cubicBezTo>
                    <a:pt x="35219" y="187779"/>
                    <a:pt x="33292" y="210431"/>
                    <a:pt x="31366" y="212424"/>
                  </a:cubicBezTo>
                  <a:cubicBezTo>
                    <a:pt x="29440" y="214417"/>
                    <a:pt x="6588" y="208372"/>
                    <a:pt x="6588" y="218668"/>
                  </a:cubicBezTo>
                  <a:cubicBezTo>
                    <a:pt x="6588" y="228965"/>
                    <a:pt x="-2912" y="228898"/>
                    <a:pt x="875" y="237135"/>
                  </a:cubicBezTo>
                  <a:cubicBezTo>
                    <a:pt x="4661" y="245373"/>
                    <a:pt x="25587" y="243314"/>
                    <a:pt x="29440" y="253610"/>
                  </a:cubicBezTo>
                  <a:close/>
                </a:path>
              </a:pathLst>
            </a:custGeom>
            <a:solidFill>
              <a:srgbClr val="18B8A6"/>
            </a:solidFill>
            <a:ln w="6350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>
                <a:lnSpc>
                  <a:spcPct val="100000"/>
                </a:lnSpc>
                <a:spcAft>
                  <a:spcPts val="0"/>
                </a:spcAft>
              </a:pPr>
              <a:endParaRPr lang="de-DE" sz="1350" b="0" kern="0">
                <a:solidFill>
                  <a:prstClr val="black"/>
                </a:solidFill>
              </a:endParaRPr>
            </a:p>
          </p:txBody>
        </p:sp>
        <p:sp>
          <p:nvSpPr>
            <p:cNvPr id="82" name="Freihandform: Form 203">
              <a:extLst>
                <a:ext uri="{FF2B5EF4-FFF2-40B4-BE49-F238E27FC236}">
                  <a16:creationId xmlns:a16="http://schemas.microsoft.com/office/drawing/2014/main" id="{5276FC74-2ECA-3951-4637-5F3B0FF21296}"/>
                </a:ext>
              </a:extLst>
            </p:cNvPr>
            <p:cNvSpPr/>
            <p:nvPr/>
          </p:nvSpPr>
          <p:spPr>
            <a:xfrm>
              <a:off x="6780946" y="4128578"/>
              <a:ext cx="247647" cy="319840"/>
            </a:xfrm>
            <a:custGeom>
              <a:avLst/>
              <a:gdLst>
                <a:gd name="connsiteX0" fmla="*/ 159280 w 247647"/>
                <a:gd name="connsiteY0" fmla="*/ 319723 h 319840"/>
                <a:gd name="connsiteX1" fmla="*/ 178079 w 247647"/>
                <a:gd name="connsiteY1" fmla="*/ 294414 h 319840"/>
                <a:gd name="connsiteX2" fmla="*/ 196480 w 247647"/>
                <a:gd name="connsiteY2" fmla="*/ 252563 h 319840"/>
                <a:gd name="connsiteX3" fmla="*/ 216077 w 247647"/>
                <a:gd name="connsiteY3" fmla="*/ 235359 h 319840"/>
                <a:gd name="connsiteX4" fmla="*/ 232949 w 247647"/>
                <a:gd name="connsiteY4" fmla="*/ 223534 h 319840"/>
                <a:gd name="connsiteX5" fmla="*/ 235607 w 247647"/>
                <a:gd name="connsiteY5" fmla="*/ 219548 h 319840"/>
                <a:gd name="connsiteX6" fmla="*/ 220328 w 247647"/>
                <a:gd name="connsiteY6" fmla="*/ 193375 h 319840"/>
                <a:gd name="connsiteX7" fmla="*/ 218734 w 247647"/>
                <a:gd name="connsiteY7" fmla="*/ 73803 h 319840"/>
                <a:gd name="connsiteX8" fmla="*/ 232949 w 247647"/>
                <a:gd name="connsiteY8" fmla="*/ 49955 h 319840"/>
                <a:gd name="connsiteX9" fmla="*/ 247630 w 247647"/>
                <a:gd name="connsiteY9" fmla="*/ 26705 h 319840"/>
                <a:gd name="connsiteX10" fmla="*/ 232285 w 247647"/>
                <a:gd name="connsiteY10" fmla="*/ 31355 h 319840"/>
                <a:gd name="connsiteX11" fmla="*/ 217272 w 247647"/>
                <a:gd name="connsiteY11" fmla="*/ 24712 h 319840"/>
                <a:gd name="connsiteX12" fmla="*/ 190701 w 247647"/>
                <a:gd name="connsiteY12" fmla="*/ 30625 h 319840"/>
                <a:gd name="connsiteX13" fmla="*/ 170174 w 247647"/>
                <a:gd name="connsiteY13" fmla="*/ 48295 h 319840"/>
                <a:gd name="connsiteX14" fmla="*/ 134635 w 247647"/>
                <a:gd name="connsiteY14" fmla="*/ 41652 h 319840"/>
                <a:gd name="connsiteX15" fmla="*/ 99095 w 247647"/>
                <a:gd name="connsiteY15" fmla="*/ 19465 h 319840"/>
                <a:gd name="connsiteX16" fmla="*/ 67674 w 247647"/>
                <a:gd name="connsiteY16" fmla="*/ 12822 h 319840"/>
                <a:gd name="connsiteX17" fmla="*/ 49871 w 247647"/>
                <a:gd name="connsiteY17" fmla="*/ 3256 h 319840"/>
                <a:gd name="connsiteX18" fmla="*/ 31404 w 247647"/>
                <a:gd name="connsiteY18" fmla="*/ 1064 h 319840"/>
                <a:gd name="connsiteX19" fmla="*/ 6826 w 247647"/>
                <a:gd name="connsiteY19" fmla="*/ 18734 h 319840"/>
                <a:gd name="connsiteX20" fmla="*/ 2906 w 247647"/>
                <a:gd name="connsiteY20" fmla="*/ 24181 h 319840"/>
                <a:gd name="connsiteX21" fmla="*/ 16923 w 247647"/>
                <a:gd name="connsiteY21" fmla="*/ 37998 h 319840"/>
                <a:gd name="connsiteX22" fmla="*/ 20111 w 247647"/>
                <a:gd name="connsiteY22" fmla="*/ 61846 h 319840"/>
                <a:gd name="connsiteX23" fmla="*/ 32666 w 247647"/>
                <a:gd name="connsiteY23" fmla="*/ 73737 h 319840"/>
                <a:gd name="connsiteX24" fmla="*/ 31138 w 247647"/>
                <a:gd name="connsiteY24" fmla="*/ 101039 h 319840"/>
                <a:gd name="connsiteX25" fmla="*/ 10612 w 247647"/>
                <a:gd name="connsiteY25" fmla="*/ 140166 h 319840"/>
                <a:gd name="connsiteX26" fmla="*/ 1445 w 247647"/>
                <a:gd name="connsiteY26" fmla="*/ 160825 h 319840"/>
                <a:gd name="connsiteX27" fmla="*/ 21838 w 247647"/>
                <a:gd name="connsiteY27" fmla="*/ 172982 h 319840"/>
                <a:gd name="connsiteX28" fmla="*/ -17 w 247647"/>
                <a:gd name="connsiteY28" fmla="*/ 194372 h 319840"/>
                <a:gd name="connsiteX29" fmla="*/ -17 w 247647"/>
                <a:gd name="connsiteY29" fmla="*/ 197760 h 319840"/>
                <a:gd name="connsiteX30" fmla="*/ 116433 w 247647"/>
                <a:gd name="connsiteY30" fmla="*/ 264189 h 319840"/>
                <a:gd name="connsiteX31" fmla="*/ 114905 w 247647"/>
                <a:gd name="connsiteY31" fmla="*/ 284715 h 319840"/>
                <a:gd name="connsiteX32" fmla="*/ 159280 w 247647"/>
                <a:gd name="connsiteY32" fmla="*/ 319723 h 319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47647" h="319840">
                  <a:moveTo>
                    <a:pt x="159280" y="319723"/>
                  </a:moveTo>
                  <a:cubicBezTo>
                    <a:pt x="164960" y="310861"/>
                    <a:pt x="171237" y="302405"/>
                    <a:pt x="178079" y="294414"/>
                  </a:cubicBezTo>
                  <a:cubicBezTo>
                    <a:pt x="186250" y="274485"/>
                    <a:pt x="193889" y="256948"/>
                    <a:pt x="196480" y="252563"/>
                  </a:cubicBezTo>
                  <a:cubicBezTo>
                    <a:pt x="203123" y="241271"/>
                    <a:pt x="210164" y="243264"/>
                    <a:pt x="216077" y="235359"/>
                  </a:cubicBezTo>
                  <a:cubicBezTo>
                    <a:pt x="221989" y="227454"/>
                    <a:pt x="223849" y="239344"/>
                    <a:pt x="232949" y="223534"/>
                  </a:cubicBezTo>
                  <a:cubicBezTo>
                    <a:pt x="233766" y="222159"/>
                    <a:pt x="234650" y="220831"/>
                    <a:pt x="235607" y="219548"/>
                  </a:cubicBezTo>
                  <a:lnTo>
                    <a:pt x="220328" y="193375"/>
                  </a:lnTo>
                  <a:lnTo>
                    <a:pt x="218734" y="73803"/>
                  </a:lnTo>
                  <a:lnTo>
                    <a:pt x="232949" y="49955"/>
                  </a:lnTo>
                  <a:lnTo>
                    <a:pt x="247630" y="26705"/>
                  </a:lnTo>
                  <a:cubicBezTo>
                    <a:pt x="242389" y="27801"/>
                    <a:pt x="237254" y="29356"/>
                    <a:pt x="232285" y="31355"/>
                  </a:cubicBezTo>
                  <a:cubicBezTo>
                    <a:pt x="226307" y="33541"/>
                    <a:pt x="219677" y="30605"/>
                    <a:pt x="217272" y="24712"/>
                  </a:cubicBezTo>
                  <a:cubicBezTo>
                    <a:pt x="215213" y="19531"/>
                    <a:pt x="201529" y="23982"/>
                    <a:pt x="190701" y="30625"/>
                  </a:cubicBezTo>
                  <a:cubicBezTo>
                    <a:pt x="179873" y="37268"/>
                    <a:pt x="174293" y="51284"/>
                    <a:pt x="170174" y="48295"/>
                  </a:cubicBezTo>
                  <a:cubicBezTo>
                    <a:pt x="166056" y="45306"/>
                    <a:pt x="141477" y="41652"/>
                    <a:pt x="134635" y="41652"/>
                  </a:cubicBezTo>
                  <a:cubicBezTo>
                    <a:pt x="127792" y="41652"/>
                    <a:pt x="105937" y="26108"/>
                    <a:pt x="99095" y="19465"/>
                  </a:cubicBezTo>
                  <a:cubicBezTo>
                    <a:pt x="92253" y="12822"/>
                    <a:pt x="72523" y="15811"/>
                    <a:pt x="67674" y="12822"/>
                  </a:cubicBezTo>
                  <a:cubicBezTo>
                    <a:pt x="62825" y="9832"/>
                    <a:pt x="53326" y="7707"/>
                    <a:pt x="49871" y="3256"/>
                  </a:cubicBezTo>
                  <a:cubicBezTo>
                    <a:pt x="46417" y="-1195"/>
                    <a:pt x="38246" y="-464"/>
                    <a:pt x="31404" y="1064"/>
                  </a:cubicBezTo>
                  <a:cubicBezTo>
                    <a:pt x="24562" y="2591"/>
                    <a:pt x="8154" y="12822"/>
                    <a:pt x="6826" y="18734"/>
                  </a:cubicBezTo>
                  <a:cubicBezTo>
                    <a:pt x="6082" y="20893"/>
                    <a:pt x="4720" y="22786"/>
                    <a:pt x="2906" y="24181"/>
                  </a:cubicBezTo>
                  <a:lnTo>
                    <a:pt x="16923" y="37998"/>
                  </a:lnTo>
                  <a:lnTo>
                    <a:pt x="20111" y="61846"/>
                  </a:lnTo>
                  <a:lnTo>
                    <a:pt x="32666" y="73737"/>
                  </a:lnTo>
                  <a:cubicBezTo>
                    <a:pt x="32666" y="73737"/>
                    <a:pt x="32666" y="87023"/>
                    <a:pt x="31138" y="101039"/>
                  </a:cubicBezTo>
                  <a:cubicBezTo>
                    <a:pt x="27937" y="115687"/>
                    <a:pt x="20849" y="129205"/>
                    <a:pt x="10612" y="140166"/>
                  </a:cubicBezTo>
                  <a:cubicBezTo>
                    <a:pt x="6626" y="146596"/>
                    <a:pt x="3537" y="153551"/>
                    <a:pt x="1445" y="160825"/>
                  </a:cubicBezTo>
                  <a:cubicBezTo>
                    <a:pt x="13535" y="164080"/>
                    <a:pt x="22503" y="169062"/>
                    <a:pt x="21838" y="172982"/>
                  </a:cubicBezTo>
                  <a:cubicBezTo>
                    <a:pt x="20510" y="181086"/>
                    <a:pt x="-17" y="177432"/>
                    <a:pt x="-17" y="194372"/>
                  </a:cubicBezTo>
                  <a:cubicBezTo>
                    <a:pt x="-17" y="195568"/>
                    <a:pt x="-17" y="196630"/>
                    <a:pt x="-17" y="197760"/>
                  </a:cubicBezTo>
                  <a:lnTo>
                    <a:pt x="116433" y="264189"/>
                  </a:lnTo>
                  <a:lnTo>
                    <a:pt x="114905" y="284715"/>
                  </a:lnTo>
                  <a:cubicBezTo>
                    <a:pt x="114905" y="284715"/>
                    <a:pt x="136163" y="302518"/>
                    <a:pt x="159280" y="319723"/>
                  </a:cubicBezTo>
                  <a:close/>
                </a:path>
              </a:pathLst>
            </a:custGeom>
            <a:pattFill prst="wdUpDiag">
              <a:fgClr>
                <a:srgbClr val="1A53EA"/>
              </a:fgClr>
              <a:bgClr>
                <a:srgbClr val="18B8A6"/>
              </a:bgClr>
            </a:pattFill>
            <a:ln w="6350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>
                <a:lnSpc>
                  <a:spcPct val="100000"/>
                </a:lnSpc>
                <a:spcAft>
                  <a:spcPts val="0"/>
                </a:spcAft>
              </a:pPr>
              <a:endParaRPr lang="de-DE" sz="1350" b="0" kern="0">
                <a:solidFill>
                  <a:prstClr val="black"/>
                </a:solidFill>
              </a:endParaRPr>
            </a:p>
          </p:txBody>
        </p:sp>
        <p:sp>
          <p:nvSpPr>
            <p:cNvPr id="83" name="Freihandform: Form 204">
              <a:extLst>
                <a:ext uri="{FF2B5EF4-FFF2-40B4-BE49-F238E27FC236}">
                  <a16:creationId xmlns:a16="http://schemas.microsoft.com/office/drawing/2014/main" id="{6B98CF5B-0352-2D29-76D4-A9C1A3026710}"/>
                </a:ext>
              </a:extLst>
            </p:cNvPr>
            <p:cNvSpPr/>
            <p:nvPr/>
          </p:nvSpPr>
          <p:spPr>
            <a:xfrm>
              <a:off x="6644768" y="4153274"/>
              <a:ext cx="168397" cy="187443"/>
            </a:xfrm>
            <a:custGeom>
              <a:avLst/>
              <a:gdLst>
                <a:gd name="connsiteX0" fmla="*/ 156158 w 168397"/>
                <a:gd name="connsiteY0" fmla="*/ 37549 h 187443"/>
                <a:gd name="connsiteX1" fmla="*/ 152969 w 168397"/>
                <a:gd name="connsiteY1" fmla="*/ 13701 h 187443"/>
                <a:gd name="connsiteX2" fmla="*/ 138952 w 168397"/>
                <a:gd name="connsiteY2" fmla="*/ -117 h 187443"/>
                <a:gd name="connsiteX3" fmla="*/ 128523 w 168397"/>
                <a:gd name="connsiteY3" fmla="*/ 10711 h 187443"/>
                <a:gd name="connsiteX4" fmla="*/ 109392 w 168397"/>
                <a:gd name="connsiteY4" fmla="*/ 12173 h 187443"/>
                <a:gd name="connsiteX5" fmla="*/ 86806 w 168397"/>
                <a:gd name="connsiteY5" fmla="*/ 20277 h 187443"/>
                <a:gd name="connsiteX6" fmla="*/ 67674 w 168397"/>
                <a:gd name="connsiteY6" fmla="*/ 12904 h 187443"/>
                <a:gd name="connsiteX7" fmla="*/ 44424 w 168397"/>
                <a:gd name="connsiteY7" fmla="*/ 20277 h 187443"/>
                <a:gd name="connsiteX8" fmla="*/ 41701 w 168397"/>
                <a:gd name="connsiteY8" fmla="*/ 49041 h 187443"/>
                <a:gd name="connsiteX9" fmla="*/ 51931 w 168397"/>
                <a:gd name="connsiteY9" fmla="*/ 65316 h 187443"/>
                <a:gd name="connsiteX10" fmla="*/ 43029 w 168397"/>
                <a:gd name="connsiteY10" fmla="*/ 82255 h 187443"/>
                <a:gd name="connsiteX11" fmla="*/ 29743 w 168397"/>
                <a:gd name="connsiteY11" fmla="*/ 91888 h 187443"/>
                <a:gd name="connsiteX12" fmla="*/ 18118 w 168397"/>
                <a:gd name="connsiteY12" fmla="*/ 110289 h 187443"/>
                <a:gd name="connsiteX13" fmla="*/ 10546 w 168397"/>
                <a:gd name="connsiteY13" fmla="*/ 133937 h 187443"/>
                <a:gd name="connsiteX14" fmla="*/ 5098 w 168397"/>
                <a:gd name="connsiteY14" fmla="*/ 162701 h 187443"/>
                <a:gd name="connsiteX15" fmla="*/ -17 w 168397"/>
                <a:gd name="connsiteY15" fmla="*/ 186881 h 187443"/>
                <a:gd name="connsiteX16" fmla="*/ 15395 w 168397"/>
                <a:gd name="connsiteY16" fmla="*/ 183958 h 187443"/>
                <a:gd name="connsiteX17" fmla="*/ 46949 w 168397"/>
                <a:gd name="connsiteY17" fmla="*/ 173795 h 187443"/>
                <a:gd name="connsiteX18" fmla="*/ 72656 w 168397"/>
                <a:gd name="connsiteY18" fmla="*/ 171536 h 187443"/>
                <a:gd name="connsiteX19" fmla="*/ 96040 w 168397"/>
                <a:gd name="connsiteY19" fmla="*/ 135399 h 187443"/>
                <a:gd name="connsiteX20" fmla="*/ 137159 w 168397"/>
                <a:gd name="connsiteY20" fmla="*/ 136528 h 187443"/>
                <a:gd name="connsiteX21" fmla="*/ 146326 w 168397"/>
                <a:gd name="connsiteY21" fmla="*/ 115868 h 187443"/>
                <a:gd name="connsiteX22" fmla="*/ 166853 w 168397"/>
                <a:gd name="connsiteY22" fmla="*/ 76742 h 187443"/>
                <a:gd name="connsiteX23" fmla="*/ 168380 w 168397"/>
                <a:gd name="connsiteY23" fmla="*/ 49439 h 187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8397" h="187443">
                  <a:moveTo>
                    <a:pt x="156158" y="37549"/>
                  </a:moveTo>
                  <a:lnTo>
                    <a:pt x="152969" y="13701"/>
                  </a:lnTo>
                  <a:lnTo>
                    <a:pt x="138952" y="-117"/>
                  </a:lnTo>
                  <a:cubicBezTo>
                    <a:pt x="134767" y="3670"/>
                    <a:pt x="128988" y="7191"/>
                    <a:pt x="128523" y="10711"/>
                  </a:cubicBezTo>
                  <a:cubicBezTo>
                    <a:pt x="127792" y="15826"/>
                    <a:pt x="114839" y="15096"/>
                    <a:pt x="109392" y="12173"/>
                  </a:cubicBezTo>
                  <a:cubicBezTo>
                    <a:pt x="103945" y="9250"/>
                    <a:pt x="89463" y="15826"/>
                    <a:pt x="86806" y="20277"/>
                  </a:cubicBezTo>
                  <a:cubicBezTo>
                    <a:pt x="84149" y="24728"/>
                    <a:pt x="74517" y="12173"/>
                    <a:pt x="67674" y="12904"/>
                  </a:cubicBezTo>
                  <a:cubicBezTo>
                    <a:pt x="59723" y="14671"/>
                    <a:pt x="51944" y="17142"/>
                    <a:pt x="44424" y="20277"/>
                  </a:cubicBezTo>
                  <a:cubicBezTo>
                    <a:pt x="44424" y="20277"/>
                    <a:pt x="41701" y="40937"/>
                    <a:pt x="41701" y="49041"/>
                  </a:cubicBezTo>
                  <a:cubicBezTo>
                    <a:pt x="41701" y="57145"/>
                    <a:pt x="51931" y="58673"/>
                    <a:pt x="51931" y="65316"/>
                  </a:cubicBezTo>
                  <a:cubicBezTo>
                    <a:pt x="51931" y="71959"/>
                    <a:pt x="43760" y="77805"/>
                    <a:pt x="43029" y="82255"/>
                  </a:cubicBezTo>
                  <a:cubicBezTo>
                    <a:pt x="42298" y="86706"/>
                    <a:pt x="36918" y="89629"/>
                    <a:pt x="29743" y="91888"/>
                  </a:cubicBezTo>
                  <a:cubicBezTo>
                    <a:pt x="22569" y="94146"/>
                    <a:pt x="23565" y="105904"/>
                    <a:pt x="18118" y="110289"/>
                  </a:cubicBezTo>
                  <a:cubicBezTo>
                    <a:pt x="12671" y="114673"/>
                    <a:pt x="14000" y="125833"/>
                    <a:pt x="10546" y="133937"/>
                  </a:cubicBezTo>
                  <a:cubicBezTo>
                    <a:pt x="6972" y="143104"/>
                    <a:pt x="5125" y="152856"/>
                    <a:pt x="5098" y="162701"/>
                  </a:cubicBezTo>
                  <a:cubicBezTo>
                    <a:pt x="5676" y="171078"/>
                    <a:pt x="3909" y="179454"/>
                    <a:pt x="-17" y="186881"/>
                  </a:cubicBezTo>
                  <a:cubicBezTo>
                    <a:pt x="5304" y="188017"/>
                    <a:pt x="10858" y="186961"/>
                    <a:pt x="15395" y="183958"/>
                  </a:cubicBezTo>
                  <a:cubicBezTo>
                    <a:pt x="25698" y="179946"/>
                    <a:pt x="36240" y="176551"/>
                    <a:pt x="46949" y="173795"/>
                  </a:cubicBezTo>
                  <a:lnTo>
                    <a:pt x="72656" y="171536"/>
                  </a:lnTo>
                  <a:cubicBezTo>
                    <a:pt x="78303" y="154132"/>
                    <a:pt x="86806" y="138321"/>
                    <a:pt x="96040" y="135399"/>
                  </a:cubicBezTo>
                  <a:cubicBezTo>
                    <a:pt x="109611" y="132197"/>
                    <a:pt x="123787" y="132582"/>
                    <a:pt x="137159" y="136528"/>
                  </a:cubicBezTo>
                  <a:cubicBezTo>
                    <a:pt x="139252" y="129254"/>
                    <a:pt x="142334" y="122299"/>
                    <a:pt x="146326" y="115868"/>
                  </a:cubicBezTo>
                  <a:cubicBezTo>
                    <a:pt x="156563" y="104907"/>
                    <a:pt x="163651" y="91389"/>
                    <a:pt x="166853" y="76742"/>
                  </a:cubicBezTo>
                  <a:cubicBezTo>
                    <a:pt x="168380" y="63057"/>
                    <a:pt x="168380" y="49439"/>
                    <a:pt x="168380" y="49439"/>
                  </a:cubicBezTo>
                  <a:close/>
                </a:path>
              </a:pathLst>
            </a:custGeom>
            <a:solidFill>
              <a:srgbClr val="18B8A6"/>
            </a:solidFill>
            <a:ln w="6350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>
                <a:lnSpc>
                  <a:spcPct val="100000"/>
                </a:lnSpc>
                <a:spcAft>
                  <a:spcPts val="0"/>
                </a:spcAft>
              </a:pPr>
              <a:endParaRPr lang="de-DE" sz="1350" b="0" kern="0">
                <a:solidFill>
                  <a:prstClr val="black"/>
                </a:solidFill>
              </a:endParaRPr>
            </a:p>
          </p:txBody>
        </p:sp>
        <p:sp>
          <p:nvSpPr>
            <p:cNvPr id="84" name="Freihandform: Form 205">
              <a:extLst>
                <a:ext uri="{FF2B5EF4-FFF2-40B4-BE49-F238E27FC236}">
                  <a16:creationId xmlns:a16="http://schemas.microsoft.com/office/drawing/2014/main" id="{58CEFD85-D222-FD5A-EDFA-165396268315}"/>
                </a:ext>
              </a:extLst>
            </p:cNvPr>
            <p:cNvSpPr/>
            <p:nvPr/>
          </p:nvSpPr>
          <p:spPr>
            <a:xfrm>
              <a:off x="7075758" y="4696728"/>
              <a:ext cx="214918" cy="471958"/>
            </a:xfrm>
            <a:custGeom>
              <a:avLst/>
              <a:gdLst>
                <a:gd name="connsiteX0" fmla="*/ 202525 w 214918"/>
                <a:gd name="connsiteY0" fmla="*/ 60799 h 471958"/>
                <a:gd name="connsiteX1" fmla="*/ 180603 w 214918"/>
                <a:gd name="connsiteY1" fmla="*/ 5730 h 471958"/>
                <a:gd name="connsiteX2" fmla="*/ 169709 w 214918"/>
                <a:gd name="connsiteY2" fmla="*/ 15495 h 471958"/>
                <a:gd name="connsiteX3" fmla="*/ 165125 w 214918"/>
                <a:gd name="connsiteY3" fmla="*/ 39144 h 471958"/>
                <a:gd name="connsiteX4" fmla="*/ 146924 w 214918"/>
                <a:gd name="connsiteY4" fmla="*/ 53891 h 471958"/>
                <a:gd name="connsiteX5" fmla="*/ 131380 w 214918"/>
                <a:gd name="connsiteY5" fmla="*/ 68638 h 471958"/>
                <a:gd name="connsiteX6" fmla="*/ 130516 w 214918"/>
                <a:gd name="connsiteY6" fmla="*/ 86374 h 471958"/>
                <a:gd name="connsiteX7" fmla="*/ 107665 w 214918"/>
                <a:gd name="connsiteY7" fmla="*/ 107034 h 471958"/>
                <a:gd name="connsiteX8" fmla="*/ 64884 w 214918"/>
                <a:gd name="connsiteY8" fmla="*/ 130616 h 471958"/>
                <a:gd name="connsiteX9" fmla="*/ 25691 w 214918"/>
                <a:gd name="connsiteY9" fmla="*/ 138521 h 471958"/>
                <a:gd name="connsiteX10" fmla="*/ 12870 w 214918"/>
                <a:gd name="connsiteY10" fmla="*/ 182829 h 471958"/>
                <a:gd name="connsiteX11" fmla="*/ 16524 w 214918"/>
                <a:gd name="connsiteY11" fmla="*/ 242615 h 471958"/>
                <a:gd name="connsiteX12" fmla="*/ 9217 w 214918"/>
                <a:gd name="connsiteY12" fmla="*/ 310506 h 471958"/>
                <a:gd name="connsiteX13" fmla="*/ -17 w 214918"/>
                <a:gd name="connsiteY13" fmla="*/ 325519 h 471958"/>
                <a:gd name="connsiteX14" fmla="*/ 3172 w 214918"/>
                <a:gd name="connsiteY14" fmla="*/ 410149 h 471958"/>
                <a:gd name="connsiteX15" fmla="*/ 4633 w 214918"/>
                <a:gd name="connsiteY15" fmla="*/ 416792 h 471958"/>
                <a:gd name="connsiteX16" fmla="*/ 5032 w 214918"/>
                <a:gd name="connsiteY16" fmla="*/ 418452 h 471958"/>
                <a:gd name="connsiteX17" fmla="*/ 21639 w 214918"/>
                <a:gd name="connsiteY17" fmla="*/ 456915 h 471958"/>
                <a:gd name="connsiteX18" fmla="*/ 72125 w 214918"/>
                <a:gd name="connsiteY18" fmla="*/ 467610 h 471958"/>
                <a:gd name="connsiteX19" fmla="*/ 73587 w 214918"/>
                <a:gd name="connsiteY19" fmla="*/ 466215 h 471958"/>
                <a:gd name="connsiteX20" fmla="*/ 111119 w 214918"/>
                <a:gd name="connsiteY20" fmla="*/ 411810 h 471958"/>
                <a:gd name="connsiteX21" fmla="*/ 128457 w 214918"/>
                <a:gd name="connsiteY21" fmla="*/ 385238 h 471958"/>
                <a:gd name="connsiteX22" fmla="*/ 133638 w 214918"/>
                <a:gd name="connsiteY22" fmla="*/ 366904 h 471958"/>
                <a:gd name="connsiteX23" fmla="*/ 133638 w 214918"/>
                <a:gd name="connsiteY23" fmla="*/ 347972 h 471958"/>
                <a:gd name="connsiteX24" fmla="*/ 133638 w 214918"/>
                <a:gd name="connsiteY24" fmla="*/ 346709 h 471958"/>
                <a:gd name="connsiteX25" fmla="*/ 150843 w 214918"/>
                <a:gd name="connsiteY25" fmla="*/ 290112 h 471958"/>
                <a:gd name="connsiteX26" fmla="*/ 161538 w 214918"/>
                <a:gd name="connsiteY26" fmla="*/ 273372 h 471958"/>
                <a:gd name="connsiteX27" fmla="*/ 182663 w 214918"/>
                <a:gd name="connsiteY27" fmla="*/ 184955 h 471958"/>
                <a:gd name="connsiteX28" fmla="*/ 188110 w 214918"/>
                <a:gd name="connsiteY28" fmla="*/ 147556 h 471958"/>
                <a:gd name="connsiteX29" fmla="*/ 196281 w 214918"/>
                <a:gd name="connsiteY29" fmla="*/ 126896 h 471958"/>
                <a:gd name="connsiteX30" fmla="*/ 214549 w 214918"/>
                <a:gd name="connsiteY30" fmla="*/ 122977 h 471958"/>
                <a:gd name="connsiteX31" fmla="*/ 202525 w 214918"/>
                <a:gd name="connsiteY31" fmla="*/ 60799 h 471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14918" h="471958">
                  <a:moveTo>
                    <a:pt x="202525" y="60799"/>
                  </a:moveTo>
                  <a:cubicBezTo>
                    <a:pt x="201595" y="38147"/>
                    <a:pt x="183393" y="16491"/>
                    <a:pt x="180603" y="5730"/>
                  </a:cubicBezTo>
                  <a:cubicBezTo>
                    <a:pt x="176551" y="-10413"/>
                    <a:pt x="173296" y="11575"/>
                    <a:pt x="169709" y="15495"/>
                  </a:cubicBezTo>
                  <a:cubicBezTo>
                    <a:pt x="165657" y="22676"/>
                    <a:pt x="164062" y="30973"/>
                    <a:pt x="165125" y="39144"/>
                  </a:cubicBezTo>
                  <a:cubicBezTo>
                    <a:pt x="166056" y="47049"/>
                    <a:pt x="154165" y="54887"/>
                    <a:pt x="146924" y="53891"/>
                  </a:cubicBezTo>
                  <a:cubicBezTo>
                    <a:pt x="139683" y="52894"/>
                    <a:pt x="127726" y="57877"/>
                    <a:pt x="131380" y="68638"/>
                  </a:cubicBezTo>
                  <a:cubicBezTo>
                    <a:pt x="135033" y="79399"/>
                    <a:pt x="125933" y="77539"/>
                    <a:pt x="130516" y="86374"/>
                  </a:cubicBezTo>
                  <a:cubicBezTo>
                    <a:pt x="135100" y="95210"/>
                    <a:pt x="120485" y="106303"/>
                    <a:pt x="107665" y="107034"/>
                  </a:cubicBezTo>
                  <a:cubicBezTo>
                    <a:pt x="94844" y="107765"/>
                    <a:pt x="78569" y="132609"/>
                    <a:pt x="64884" y="130616"/>
                  </a:cubicBezTo>
                  <a:cubicBezTo>
                    <a:pt x="51200" y="128623"/>
                    <a:pt x="37516" y="140514"/>
                    <a:pt x="25691" y="138521"/>
                  </a:cubicBezTo>
                  <a:cubicBezTo>
                    <a:pt x="13867" y="136528"/>
                    <a:pt x="22038" y="165093"/>
                    <a:pt x="12870" y="182829"/>
                  </a:cubicBezTo>
                  <a:cubicBezTo>
                    <a:pt x="3703" y="200566"/>
                    <a:pt x="8353" y="221159"/>
                    <a:pt x="16524" y="242615"/>
                  </a:cubicBezTo>
                  <a:cubicBezTo>
                    <a:pt x="24695" y="264072"/>
                    <a:pt x="31138" y="282008"/>
                    <a:pt x="9217" y="310506"/>
                  </a:cubicBezTo>
                  <a:cubicBezTo>
                    <a:pt x="5630" y="315182"/>
                    <a:pt x="2574" y="320211"/>
                    <a:pt x="-17" y="325519"/>
                  </a:cubicBezTo>
                  <a:cubicBezTo>
                    <a:pt x="4567" y="353751"/>
                    <a:pt x="-1677" y="382515"/>
                    <a:pt x="3172" y="410149"/>
                  </a:cubicBezTo>
                  <a:cubicBezTo>
                    <a:pt x="3637" y="412408"/>
                    <a:pt x="4168" y="414799"/>
                    <a:pt x="4633" y="416792"/>
                  </a:cubicBezTo>
                  <a:lnTo>
                    <a:pt x="5032" y="418452"/>
                  </a:lnTo>
                  <a:cubicBezTo>
                    <a:pt x="9017" y="431885"/>
                    <a:pt x="14598" y="444792"/>
                    <a:pt x="21639" y="456915"/>
                  </a:cubicBezTo>
                  <a:cubicBezTo>
                    <a:pt x="35656" y="468739"/>
                    <a:pt x="63157" y="477375"/>
                    <a:pt x="72125" y="467610"/>
                  </a:cubicBezTo>
                  <a:lnTo>
                    <a:pt x="73587" y="466215"/>
                  </a:lnTo>
                  <a:cubicBezTo>
                    <a:pt x="87404" y="449023"/>
                    <a:pt x="99959" y="430841"/>
                    <a:pt x="111119" y="411810"/>
                  </a:cubicBezTo>
                  <a:cubicBezTo>
                    <a:pt x="116765" y="402955"/>
                    <a:pt x="122545" y="394093"/>
                    <a:pt x="128457" y="385238"/>
                  </a:cubicBezTo>
                  <a:cubicBezTo>
                    <a:pt x="130184" y="379260"/>
                    <a:pt x="131911" y="373082"/>
                    <a:pt x="133638" y="366904"/>
                  </a:cubicBezTo>
                  <a:cubicBezTo>
                    <a:pt x="131911" y="360706"/>
                    <a:pt x="131911" y="354169"/>
                    <a:pt x="133638" y="347972"/>
                  </a:cubicBezTo>
                  <a:cubicBezTo>
                    <a:pt x="133638" y="347573"/>
                    <a:pt x="133638" y="347174"/>
                    <a:pt x="133638" y="346709"/>
                  </a:cubicBezTo>
                  <a:cubicBezTo>
                    <a:pt x="131247" y="326276"/>
                    <a:pt x="137491" y="305776"/>
                    <a:pt x="150843" y="290112"/>
                  </a:cubicBezTo>
                  <a:cubicBezTo>
                    <a:pt x="154829" y="284811"/>
                    <a:pt x="158416" y="279218"/>
                    <a:pt x="161538" y="273372"/>
                  </a:cubicBezTo>
                  <a:cubicBezTo>
                    <a:pt x="173429" y="233515"/>
                    <a:pt x="183991" y="195119"/>
                    <a:pt x="182663" y="184955"/>
                  </a:cubicBezTo>
                  <a:cubicBezTo>
                    <a:pt x="180803" y="171204"/>
                    <a:pt x="193557" y="162303"/>
                    <a:pt x="188110" y="147556"/>
                  </a:cubicBezTo>
                  <a:cubicBezTo>
                    <a:pt x="182663" y="132808"/>
                    <a:pt x="189903" y="115072"/>
                    <a:pt x="196281" y="126896"/>
                  </a:cubicBezTo>
                  <a:cubicBezTo>
                    <a:pt x="202658" y="138720"/>
                    <a:pt x="211825" y="138720"/>
                    <a:pt x="214549" y="122977"/>
                  </a:cubicBezTo>
                  <a:cubicBezTo>
                    <a:pt x="217272" y="107233"/>
                    <a:pt x="203389" y="83452"/>
                    <a:pt x="202525" y="60799"/>
                  </a:cubicBezTo>
                  <a:close/>
                </a:path>
              </a:pathLst>
            </a:custGeom>
            <a:solidFill>
              <a:srgbClr val="18B8A6"/>
            </a:solidFill>
            <a:ln w="6350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>
                <a:lnSpc>
                  <a:spcPct val="100000"/>
                </a:lnSpc>
                <a:spcAft>
                  <a:spcPts val="0"/>
                </a:spcAft>
              </a:pPr>
              <a:endParaRPr lang="de-DE" sz="1350" b="0" kern="0">
                <a:solidFill>
                  <a:prstClr val="black"/>
                </a:solidFill>
              </a:endParaRPr>
            </a:p>
          </p:txBody>
        </p:sp>
        <p:sp>
          <p:nvSpPr>
            <p:cNvPr id="85" name="Freihandform: Form 206">
              <a:extLst>
                <a:ext uri="{FF2B5EF4-FFF2-40B4-BE49-F238E27FC236}">
                  <a16:creationId xmlns:a16="http://schemas.microsoft.com/office/drawing/2014/main" id="{72122484-EDB5-5271-1E50-938BFD4B0A73}"/>
                </a:ext>
              </a:extLst>
            </p:cNvPr>
            <p:cNvSpPr/>
            <p:nvPr/>
          </p:nvSpPr>
          <p:spPr>
            <a:xfrm>
              <a:off x="6132003" y="4114895"/>
              <a:ext cx="564911" cy="629433"/>
            </a:xfrm>
            <a:custGeom>
              <a:avLst/>
              <a:gdLst>
                <a:gd name="connsiteX0" fmla="*/ 516933 w 564911"/>
                <a:gd name="connsiteY0" fmla="*/ 415113 h 629433"/>
                <a:gd name="connsiteX1" fmla="*/ 503249 w 564911"/>
                <a:gd name="connsiteY1" fmla="*/ 291888 h 629433"/>
                <a:gd name="connsiteX2" fmla="*/ 506105 w 564911"/>
                <a:gd name="connsiteY2" fmla="*/ 294943 h 629433"/>
                <a:gd name="connsiteX3" fmla="*/ 504577 w 564911"/>
                <a:gd name="connsiteY3" fmla="*/ 269700 h 629433"/>
                <a:gd name="connsiteX4" fmla="*/ 502585 w 564911"/>
                <a:gd name="connsiteY4" fmla="*/ 269036 h 629433"/>
                <a:gd name="connsiteX5" fmla="*/ 496406 w 564911"/>
                <a:gd name="connsiteY5" fmla="*/ 259404 h 629433"/>
                <a:gd name="connsiteX6" fmla="*/ 503049 w 564911"/>
                <a:gd name="connsiteY6" fmla="*/ 249772 h 629433"/>
                <a:gd name="connsiteX7" fmla="*/ 509227 w 564911"/>
                <a:gd name="connsiteY7" fmla="*/ 228382 h 629433"/>
                <a:gd name="connsiteX8" fmla="*/ 512947 w 564911"/>
                <a:gd name="connsiteY8" fmla="*/ 225259 h 629433"/>
                <a:gd name="connsiteX9" fmla="*/ 518062 w 564911"/>
                <a:gd name="connsiteY9" fmla="*/ 201079 h 629433"/>
                <a:gd name="connsiteX10" fmla="*/ 523509 w 564911"/>
                <a:gd name="connsiteY10" fmla="*/ 172316 h 629433"/>
                <a:gd name="connsiteX11" fmla="*/ 531082 w 564911"/>
                <a:gd name="connsiteY11" fmla="*/ 148667 h 629433"/>
                <a:gd name="connsiteX12" fmla="*/ 542708 w 564911"/>
                <a:gd name="connsiteY12" fmla="*/ 130266 h 629433"/>
                <a:gd name="connsiteX13" fmla="*/ 555993 w 564911"/>
                <a:gd name="connsiteY13" fmla="*/ 120634 h 629433"/>
                <a:gd name="connsiteX14" fmla="*/ 564895 w 564911"/>
                <a:gd name="connsiteY14" fmla="*/ 103695 h 629433"/>
                <a:gd name="connsiteX15" fmla="*/ 554665 w 564911"/>
                <a:gd name="connsiteY15" fmla="*/ 87420 h 629433"/>
                <a:gd name="connsiteX16" fmla="*/ 557388 w 564911"/>
                <a:gd name="connsiteY16" fmla="*/ 58656 h 629433"/>
                <a:gd name="connsiteX17" fmla="*/ 557853 w 564911"/>
                <a:gd name="connsiteY17" fmla="*/ 58656 h 629433"/>
                <a:gd name="connsiteX18" fmla="*/ 522181 w 564911"/>
                <a:gd name="connsiteY18" fmla="*/ 26172 h 629433"/>
                <a:gd name="connsiteX19" fmla="*/ 506969 w 564911"/>
                <a:gd name="connsiteY19" fmla="*/ 30357 h 629433"/>
                <a:gd name="connsiteX20" fmla="*/ 489830 w 564911"/>
                <a:gd name="connsiteY20" fmla="*/ 28232 h 629433"/>
                <a:gd name="connsiteX21" fmla="*/ 470765 w 564911"/>
                <a:gd name="connsiteY21" fmla="*/ 28232 h 629433"/>
                <a:gd name="connsiteX22" fmla="*/ 457479 w 564911"/>
                <a:gd name="connsiteY22" fmla="*/ 11757 h 629433"/>
                <a:gd name="connsiteX23" fmla="*/ 449508 w 564911"/>
                <a:gd name="connsiteY23" fmla="*/ 3121 h 629433"/>
                <a:gd name="connsiteX24" fmla="*/ 449973 w 564911"/>
                <a:gd name="connsiteY24" fmla="*/ 4450 h 629433"/>
                <a:gd name="connsiteX25" fmla="*/ 427188 w 564911"/>
                <a:gd name="connsiteY25" fmla="*/ 8568 h 629433"/>
                <a:gd name="connsiteX26" fmla="*/ 392977 w 564911"/>
                <a:gd name="connsiteY26" fmla="*/ 4450 h 629433"/>
                <a:gd name="connsiteX27" fmla="*/ 368265 w 564911"/>
                <a:gd name="connsiteY27" fmla="*/ 8568 h 629433"/>
                <a:gd name="connsiteX28" fmla="*/ 335914 w 564911"/>
                <a:gd name="connsiteY28" fmla="*/ 18798 h 629433"/>
                <a:gd name="connsiteX29" fmla="*/ 311203 w 564911"/>
                <a:gd name="connsiteY29" fmla="*/ 18798 h 629433"/>
                <a:gd name="connsiteX30" fmla="*/ 301703 w 564911"/>
                <a:gd name="connsiteY30" fmla="*/ 41384 h 629433"/>
                <a:gd name="connsiteX31" fmla="*/ 242781 w 564911"/>
                <a:gd name="connsiteY31" fmla="*/ 29095 h 629433"/>
                <a:gd name="connsiteX32" fmla="*/ 218003 w 564911"/>
                <a:gd name="connsiteY32" fmla="*/ 10628 h 629433"/>
                <a:gd name="connsiteX33" fmla="*/ 185652 w 564911"/>
                <a:gd name="connsiteY33" fmla="*/ 37199 h 629433"/>
                <a:gd name="connsiteX34" fmla="*/ 185652 w 564911"/>
                <a:gd name="connsiteY34" fmla="*/ 59519 h 629433"/>
                <a:gd name="connsiteX35" fmla="*/ 181135 w 564911"/>
                <a:gd name="connsiteY35" fmla="*/ 93996 h 629433"/>
                <a:gd name="connsiteX36" fmla="*/ 169643 w 564911"/>
                <a:gd name="connsiteY36" fmla="*/ 129004 h 629433"/>
                <a:gd name="connsiteX37" fmla="*/ 146791 w 564911"/>
                <a:gd name="connsiteY37" fmla="*/ 198954 h 629433"/>
                <a:gd name="connsiteX38" fmla="*/ 120220 w 564911"/>
                <a:gd name="connsiteY38" fmla="*/ 235954 h 629433"/>
                <a:gd name="connsiteX39" fmla="*/ 118360 w 564911"/>
                <a:gd name="connsiteY39" fmla="*/ 291489 h 629433"/>
                <a:gd name="connsiteX40" fmla="*/ 106868 w 564911"/>
                <a:gd name="connsiteY40" fmla="*/ 316201 h 629433"/>
                <a:gd name="connsiteX41" fmla="*/ 87869 w 564911"/>
                <a:gd name="connsiteY41" fmla="*/ 334734 h 629433"/>
                <a:gd name="connsiteX42" fmla="*/ 74583 w 564911"/>
                <a:gd name="connsiteY42" fmla="*/ 336793 h 629433"/>
                <a:gd name="connsiteX43" fmla="*/ 49805 w 564911"/>
                <a:gd name="connsiteY43" fmla="*/ 334734 h 629433"/>
                <a:gd name="connsiteX44" fmla="*/ 28814 w 564911"/>
                <a:gd name="connsiteY44" fmla="*/ 332608 h 629433"/>
                <a:gd name="connsiteX45" fmla="*/ -17 w 564911"/>
                <a:gd name="connsiteY45" fmla="*/ 349150 h 629433"/>
                <a:gd name="connsiteX46" fmla="*/ 10944 w 564911"/>
                <a:gd name="connsiteY46" fmla="*/ 385885 h 629433"/>
                <a:gd name="connsiteX47" fmla="*/ 11741 w 564911"/>
                <a:gd name="connsiteY47" fmla="*/ 389206 h 629433"/>
                <a:gd name="connsiteX48" fmla="*/ 29146 w 564911"/>
                <a:gd name="connsiteY48" fmla="*/ 378976 h 629433"/>
                <a:gd name="connsiteX49" fmla="*/ 128789 w 564911"/>
                <a:gd name="connsiteY49" fmla="*/ 378976 h 629433"/>
                <a:gd name="connsiteX50" fmla="*/ 134303 w 564911"/>
                <a:gd name="connsiteY50" fmla="*/ 407075 h 629433"/>
                <a:gd name="connsiteX51" fmla="*/ 146592 w 564911"/>
                <a:gd name="connsiteY51" fmla="*/ 432119 h 629433"/>
                <a:gd name="connsiteX52" fmla="*/ 172565 w 564911"/>
                <a:gd name="connsiteY52" fmla="*/ 452779 h 629433"/>
                <a:gd name="connsiteX53" fmla="*/ 208105 w 564911"/>
                <a:gd name="connsiteY53" fmla="*/ 446866 h 629433"/>
                <a:gd name="connsiteX54" fmla="*/ 220394 w 564911"/>
                <a:gd name="connsiteY54" fmla="*/ 417372 h 629433"/>
                <a:gd name="connsiteX55" fmla="*/ 245040 w 564911"/>
                <a:gd name="connsiteY55" fmla="*/ 417372 h 629433"/>
                <a:gd name="connsiteX56" fmla="*/ 260053 w 564911"/>
                <a:gd name="connsiteY56" fmla="*/ 424746 h 629433"/>
                <a:gd name="connsiteX57" fmla="*/ 280579 w 564911"/>
                <a:gd name="connsiteY57" fmla="*/ 429196 h 629433"/>
                <a:gd name="connsiteX58" fmla="*/ 286026 w 564911"/>
                <a:gd name="connsiteY58" fmla="*/ 455768 h 629433"/>
                <a:gd name="connsiteX59" fmla="*/ 281908 w 564911"/>
                <a:gd name="connsiteY59" fmla="*/ 502999 h 629433"/>
                <a:gd name="connsiteX60" fmla="*/ 296987 w 564911"/>
                <a:gd name="connsiteY60" fmla="*/ 529570 h 629433"/>
                <a:gd name="connsiteX61" fmla="*/ 296987 w 564911"/>
                <a:gd name="connsiteY61" fmla="*/ 556142 h 629433"/>
                <a:gd name="connsiteX62" fmla="*/ 313395 w 564911"/>
                <a:gd name="connsiteY62" fmla="*/ 547307 h 629433"/>
                <a:gd name="connsiteX63" fmla="*/ 340697 w 564911"/>
                <a:gd name="connsiteY63" fmla="*/ 544384 h 629433"/>
                <a:gd name="connsiteX64" fmla="*/ 349067 w 564911"/>
                <a:gd name="connsiteY64" fmla="*/ 544384 h 629433"/>
                <a:gd name="connsiteX65" fmla="*/ 357172 w 564911"/>
                <a:gd name="connsiteY65" fmla="*/ 552887 h 629433"/>
                <a:gd name="connsiteX66" fmla="*/ 365342 w 564911"/>
                <a:gd name="connsiteY66" fmla="*/ 560260 h 629433"/>
                <a:gd name="connsiteX67" fmla="*/ 384474 w 564911"/>
                <a:gd name="connsiteY67" fmla="*/ 558799 h 629433"/>
                <a:gd name="connsiteX68" fmla="*/ 394040 w 564911"/>
                <a:gd name="connsiteY68" fmla="*/ 575008 h 629433"/>
                <a:gd name="connsiteX69" fmla="*/ 420013 w 564911"/>
                <a:gd name="connsiteY69" fmla="*/ 583909 h 629433"/>
                <a:gd name="connsiteX70" fmla="*/ 433697 w 564911"/>
                <a:gd name="connsiteY70" fmla="*/ 579459 h 629433"/>
                <a:gd name="connsiteX71" fmla="*/ 444658 w 564911"/>
                <a:gd name="connsiteY71" fmla="*/ 573546 h 629433"/>
                <a:gd name="connsiteX72" fmla="*/ 461067 w 564911"/>
                <a:gd name="connsiteY72" fmla="*/ 592744 h 629433"/>
                <a:gd name="connsiteX73" fmla="*/ 484317 w 564911"/>
                <a:gd name="connsiteY73" fmla="*/ 598657 h 629433"/>
                <a:gd name="connsiteX74" fmla="*/ 496606 w 564911"/>
                <a:gd name="connsiteY74" fmla="*/ 626689 h 629433"/>
                <a:gd name="connsiteX75" fmla="*/ 518461 w 564911"/>
                <a:gd name="connsiteY75" fmla="*/ 626689 h 629433"/>
                <a:gd name="connsiteX76" fmla="*/ 523908 w 564911"/>
                <a:gd name="connsiteY76" fmla="*/ 611942 h 629433"/>
                <a:gd name="connsiteX77" fmla="*/ 519856 w 564911"/>
                <a:gd name="connsiteY77" fmla="*/ 588294 h 629433"/>
                <a:gd name="connsiteX78" fmla="*/ 499329 w 564911"/>
                <a:gd name="connsiteY78" fmla="*/ 595667 h 629433"/>
                <a:gd name="connsiteX79" fmla="*/ 478803 w 564911"/>
                <a:gd name="connsiteY79" fmla="*/ 569096 h 629433"/>
                <a:gd name="connsiteX80" fmla="*/ 485446 w 564911"/>
                <a:gd name="connsiteY80" fmla="*/ 538140 h 629433"/>
                <a:gd name="connsiteX81" fmla="*/ 486841 w 564911"/>
                <a:gd name="connsiteY81" fmla="*/ 501205 h 629433"/>
                <a:gd name="connsiteX82" fmla="*/ 490960 w 564911"/>
                <a:gd name="connsiteY82" fmla="*/ 483535 h 629433"/>
                <a:gd name="connsiteX83" fmla="*/ 499130 w 564911"/>
                <a:gd name="connsiteY83" fmla="*/ 461414 h 629433"/>
                <a:gd name="connsiteX84" fmla="*/ 536264 w 564911"/>
                <a:gd name="connsiteY84" fmla="*/ 455436 h 629433"/>
                <a:gd name="connsiteX85" fmla="*/ 537393 w 564911"/>
                <a:gd name="connsiteY85" fmla="*/ 453974 h 629433"/>
                <a:gd name="connsiteX86" fmla="*/ 539386 w 564911"/>
                <a:gd name="connsiteY86" fmla="*/ 448859 h 629433"/>
                <a:gd name="connsiteX87" fmla="*/ 516933 w 564911"/>
                <a:gd name="connsiteY87" fmla="*/ 415113 h 629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564911" h="629433">
                  <a:moveTo>
                    <a:pt x="516933" y="415113"/>
                  </a:moveTo>
                  <a:cubicBezTo>
                    <a:pt x="501854" y="406212"/>
                    <a:pt x="495742" y="294811"/>
                    <a:pt x="503249" y="291888"/>
                  </a:cubicBezTo>
                  <a:cubicBezTo>
                    <a:pt x="504245" y="291489"/>
                    <a:pt x="505175" y="292619"/>
                    <a:pt x="506105" y="294943"/>
                  </a:cubicBezTo>
                  <a:lnTo>
                    <a:pt x="504577" y="269700"/>
                  </a:lnTo>
                  <a:cubicBezTo>
                    <a:pt x="503900" y="269528"/>
                    <a:pt x="503229" y="269308"/>
                    <a:pt x="502585" y="269036"/>
                  </a:cubicBezTo>
                  <a:cubicBezTo>
                    <a:pt x="498692" y="267462"/>
                    <a:pt x="496214" y="263602"/>
                    <a:pt x="496406" y="259404"/>
                  </a:cubicBezTo>
                  <a:cubicBezTo>
                    <a:pt x="496406" y="250502"/>
                    <a:pt x="503049" y="249772"/>
                    <a:pt x="503049" y="249772"/>
                  </a:cubicBezTo>
                  <a:cubicBezTo>
                    <a:pt x="503049" y="249772"/>
                    <a:pt x="501654" y="231371"/>
                    <a:pt x="509227" y="228382"/>
                  </a:cubicBezTo>
                  <a:cubicBezTo>
                    <a:pt x="510742" y="227717"/>
                    <a:pt x="512031" y="226635"/>
                    <a:pt x="512947" y="225259"/>
                  </a:cubicBezTo>
                  <a:cubicBezTo>
                    <a:pt x="516873" y="217833"/>
                    <a:pt x="518640" y="209456"/>
                    <a:pt x="518062" y="201079"/>
                  </a:cubicBezTo>
                  <a:cubicBezTo>
                    <a:pt x="518089" y="191235"/>
                    <a:pt x="519936" y="181483"/>
                    <a:pt x="523509" y="172316"/>
                  </a:cubicBezTo>
                  <a:cubicBezTo>
                    <a:pt x="526964" y="164211"/>
                    <a:pt x="525569" y="153118"/>
                    <a:pt x="531082" y="148667"/>
                  </a:cubicBezTo>
                  <a:cubicBezTo>
                    <a:pt x="536596" y="144216"/>
                    <a:pt x="535865" y="132459"/>
                    <a:pt x="542708" y="130266"/>
                  </a:cubicBezTo>
                  <a:cubicBezTo>
                    <a:pt x="549549" y="128074"/>
                    <a:pt x="554997" y="125085"/>
                    <a:pt x="555993" y="120634"/>
                  </a:cubicBezTo>
                  <a:cubicBezTo>
                    <a:pt x="556990" y="116183"/>
                    <a:pt x="564895" y="110338"/>
                    <a:pt x="564895" y="103695"/>
                  </a:cubicBezTo>
                  <a:cubicBezTo>
                    <a:pt x="564895" y="97052"/>
                    <a:pt x="554665" y="95524"/>
                    <a:pt x="554665" y="87420"/>
                  </a:cubicBezTo>
                  <a:cubicBezTo>
                    <a:pt x="554665" y="79315"/>
                    <a:pt x="557388" y="58656"/>
                    <a:pt x="557388" y="58656"/>
                  </a:cubicBezTo>
                  <a:lnTo>
                    <a:pt x="557853" y="58656"/>
                  </a:lnTo>
                  <a:cubicBezTo>
                    <a:pt x="543106" y="44108"/>
                    <a:pt x="526100" y="28962"/>
                    <a:pt x="522181" y="26172"/>
                  </a:cubicBezTo>
                  <a:cubicBezTo>
                    <a:pt x="516534" y="22053"/>
                    <a:pt x="506969" y="30357"/>
                    <a:pt x="506969" y="30357"/>
                  </a:cubicBezTo>
                  <a:cubicBezTo>
                    <a:pt x="506969" y="30357"/>
                    <a:pt x="497469" y="19994"/>
                    <a:pt x="489830" y="28232"/>
                  </a:cubicBezTo>
                  <a:cubicBezTo>
                    <a:pt x="482191" y="36469"/>
                    <a:pt x="470765" y="28232"/>
                    <a:pt x="470765" y="28232"/>
                  </a:cubicBezTo>
                  <a:cubicBezTo>
                    <a:pt x="464866" y="24106"/>
                    <a:pt x="460256" y="18393"/>
                    <a:pt x="457479" y="11757"/>
                  </a:cubicBezTo>
                  <a:cubicBezTo>
                    <a:pt x="456024" y="7964"/>
                    <a:pt x="453174" y="4875"/>
                    <a:pt x="449508" y="3121"/>
                  </a:cubicBezTo>
                  <a:lnTo>
                    <a:pt x="449973" y="4450"/>
                  </a:lnTo>
                  <a:lnTo>
                    <a:pt x="427188" y="8568"/>
                  </a:lnTo>
                  <a:cubicBezTo>
                    <a:pt x="427188" y="8568"/>
                    <a:pt x="398690" y="-7840"/>
                    <a:pt x="392977" y="4450"/>
                  </a:cubicBezTo>
                  <a:cubicBezTo>
                    <a:pt x="387264" y="16739"/>
                    <a:pt x="381551" y="8568"/>
                    <a:pt x="368265" y="8568"/>
                  </a:cubicBezTo>
                  <a:cubicBezTo>
                    <a:pt x="356793" y="9206"/>
                    <a:pt x="345666" y="12727"/>
                    <a:pt x="335914" y="18798"/>
                  </a:cubicBezTo>
                  <a:cubicBezTo>
                    <a:pt x="328341" y="22917"/>
                    <a:pt x="316916" y="14680"/>
                    <a:pt x="311203" y="18798"/>
                  </a:cubicBezTo>
                  <a:cubicBezTo>
                    <a:pt x="305490" y="22917"/>
                    <a:pt x="301703" y="41384"/>
                    <a:pt x="301703" y="41384"/>
                  </a:cubicBezTo>
                  <a:lnTo>
                    <a:pt x="242781" y="29095"/>
                  </a:lnTo>
                  <a:cubicBezTo>
                    <a:pt x="242781" y="29095"/>
                    <a:pt x="231289" y="10628"/>
                    <a:pt x="218003" y="10628"/>
                  </a:cubicBezTo>
                  <a:cubicBezTo>
                    <a:pt x="204717" y="10628"/>
                    <a:pt x="185652" y="37199"/>
                    <a:pt x="185652" y="37199"/>
                  </a:cubicBezTo>
                  <a:lnTo>
                    <a:pt x="185652" y="59519"/>
                  </a:lnTo>
                  <a:cubicBezTo>
                    <a:pt x="187698" y="71204"/>
                    <a:pt x="186124" y="83234"/>
                    <a:pt x="181135" y="93996"/>
                  </a:cubicBezTo>
                  <a:cubicBezTo>
                    <a:pt x="175356" y="104292"/>
                    <a:pt x="169643" y="108411"/>
                    <a:pt x="169643" y="129004"/>
                  </a:cubicBezTo>
                  <a:cubicBezTo>
                    <a:pt x="169643" y="149597"/>
                    <a:pt x="146791" y="182479"/>
                    <a:pt x="146791" y="198954"/>
                  </a:cubicBezTo>
                  <a:cubicBezTo>
                    <a:pt x="146791" y="215428"/>
                    <a:pt x="120220" y="225525"/>
                    <a:pt x="120220" y="235954"/>
                  </a:cubicBezTo>
                  <a:cubicBezTo>
                    <a:pt x="120220" y="246384"/>
                    <a:pt x="118360" y="269169"/>
                    <a:pt x="118360" y="291489"/>
                  </a:cubicBezTo>
                  <a:cubicBezTo>
                    <a:pt x="118360" y="313809"/>
                    <a:pt x="106868" y="295608"/>
                    <a:pt x="106868" y="316201"/>
                  </a:cubicBezTo>
                  <a:cubicBezTo>
                    <a:pt x="106868" y="336793"/>
                    <a:pt x="97368" y="324438"/>
                    <a:pt x="87869" y="334734"/>
                  </a:cubicBezTo>
                  <a:cubicBezTo>
                    <a:pt x="78369" y="345031"/>
                    <a:pt x="74583" y="347024"/>
                    <a:pt x="74583" y="336793"/>
                  </a:cubicBezTo>
                  <a:cubicBezTo>
                    <a:pt x="74583" y="326564"/>
                    <a:pt x="61297" y="324438"/>
                    <a:pt x="49805" y="334734"/>
                  </a:cubicBezTo>
                  <a:cubicBezTo>
                    <a:pt x="38313" y="345031"/>
                    <a:pt x="34526" y="334734"/>
                    <a:pt x="28814" y="332608"/>
                  </a:cubicBezTo>
                  <a:cubicBezTo>
                    <a:pt x="25691" y="331546"/>
                    <a:pt x="12605" y="339849"/>
                    <a:pt x="-17" y="349150"/>
                  </a:cubicBezTo>
                  <a:cubicBezTo>
                    <a:pt x="4972" y="360954"/>
                    <a:pt x="8652" y="373276"/>
                    <a:pt x="10944" y="385885"/>
                  </a:cubicBezTo>
                  <a:cubicBezTo>
                    <a:pt x="10944" y="386948"/>
                    <a:pt x="11409" y="388077"/>
                    <a:pt x="11741" y="389206"/>
                  </a:cubicBezTo>
                  <a:cubicBezTo>
                    <a:pt x="16843" y="384722"/>
                    <a:pt x="22748" y="381255"/>
                    <a:pt x="29146" y="378976"/>
                  </a:cubicBezTo>
                  <a:cubicBezTo>
                    <a:pt x="38711" y="377514"/>
                    <a:pt x="128789" y="378976"/>
                    <a:pt x="128789" y="378976"/>
                  </a:cubicBezTo>
                  <a:cubicBezTo>
                    <a:pt x="133459" y="387559"/>
                    <a:pt x="135385" y="397364"/>
                    <a:pt x="134303" y="407075"/>
                  </a:cubicBezTo>
                  <a:cubicBezTo>
                    <a:pt x="131512" y="420361"/>
                    <a:pt x="139750" y="414449"/>
                    <a:pt x="146592" y="432119"/>
                  </a:cubicBezTo>
                  <a:cubicBezTo>
                    <a:pt x="153434" y="449789"/>
                    <a:pt x="158881" y="457229"/>
                    <a:pt x="172565" y="452779"/>
                  </a:cubicBezTo>
                  <a:cubicBezTo>
                    <a:pt x="186250" y="448328"/>
                    <a:pt x="202658" y="445405"/>
                    <a:pt x="208105" y="446866"/>
                  </a:cubicBezTo>
                  <a:cubicBezTo>
                    <a:pt x="213552" y="448328"/>
                    <a:pt x="212224" y="421823"/>
                    <a:pt x="220394" y="417372"/>
                  </a:cubicBezTo>
                  <a:cubicBezTo>
                    <a:pt x="228565" y="412921"/>
                    <a:pt x="245040" y="417372"/>
                    <a:pt x="245040" y="417372"/>
                  </a:cubicBezTo>
                  <a:cubicBezTo>
                    <a:pt x="245040" y="417372"/>
                    <a:pt x="246368" y="424746"/>
                    <a:pt x="260053" y="424746"/>
                  </a:cubicBezTo>
                  <a:cubicBezTo>
                    <a:pt x="273737" y="424746"/>
                    <a:pt x="280579" y="418833"/>
                    <a:pt x="280579" y="429196"/>
                  </a:cubicBezTo>
                  <a:cubicBezTo>
                    <a:pt x="280579" y="439559"/>
                    <a:pt x="281908" y="451317"/>
                    <a:pt x="286026" y="455768"/>
                  </a:cubicBezTo>
                  <a:cubicBezTo>
                    <a:pt x="290145" y="460219"/>
                    <a:pt x="275132" y="497153"/>
                    <a:pt x="281908" y="502999"/>
                  </a:cubicBezTo>
                  <a:cubicBezTo>
                    <a:pt x="288683" y="508845"/>
                    <a:pt x="298382" y="522197"/>
                    <a:pt x="296987" y="529570"/>
                  </a:cubicBezTo>
                  <a:cubicBezTo>
                    <a:pt x="295592" y="536944"/>
                    <a:pt x="291540" y="554681"/>
                    <a:pt x="296987" y="556142"/>
                  </a:cubicBezTo>
                  <a:cubicBezTo>
                    <a:pt x="302434" y="557604"/>
                    <a:pt x="303630" y="547307"/>
                    <a:pt x="313395" y="547307"/>
                  </a:cubicBezTo>
                  <a:cubicBezTo>
                    <a:pt x="323160" y="547307"/>
                    <a:pt x="331132" y="548768"/>
                    <a:pt x="340697" y="544384"/>
                  </a:cubicBezTo>
                  <a:cubicBezTo>
                    <a:pt x="343315" y="543002"/>
                    <a:pt x="346450" y="543002"/>
                    <a:pt x="349067" y="544384"/>
                  </a:cubicBezTo>
                  <a:cubicBezTo>
                    <a:pt x="352449" y="546483"/>
                    <a:pt x="355238" y="549413"/>
                    <a:pt x="357172" y="552887"/>
                  </a:cubicBezTo>
                  <a:cubicBezTo>
                    <a:pt x="357172" y="552887"/>
                    <a:pt x="359895" y="563250"/>
                    <a:pt x="365342" y="560260"/>
                  </a:cubicBezTo>
                  <a:cubicBezTo>
                    <a:pt x="370789" y="557271"/>
                    <a:pt x="385869" y="552887"/>
                    <a:pt x="384474" y="558799"/>
                  </a:cubicBezTo>
                  <a:cubicBezTo>
                    <a:pt x="383079" y="564711"/>
                    <a:pt x="388592" y="577997"/>
                    <a:pt x="394040" y="575008"/>
                  </a:cubicBezTo>
                  <a:cubicBezTo>
                    <a:pt x="399487" y="572019"/>
                    <a:pt x="413171" y="583909"/>
                    <a:pt x="420013" y="583909"/>
                  </a:cubicBezTo>
                  <a:cubicBezTo>
                    <a:pt x="426855" y="583909"/>
                    <a:pt x="433697" y="583909"/>
                    <a:pt x="433697" y="579459"/>
                  </a:cubicBezTo>
                  <a:cubicBezTo>
                    <a:pt x="433697" y="575008"/>
                    <a:pt x="441935" y="567634"/>
                    <a:pt x="444658" y="573546"/>
                  </a:cubicBezTo>
                  <a:cubicBezTo>
                    <a:pt x="447382" y="579459"/>
                    <a:pt x="454224" y="592744"/>
                    <a:pt x="461067" y="592744"/>
                  </a:cubicBezTo>
                  <a:cubicBezTo>
                    <a:pt x="467908" y="592744"/>
                    <a:pt x="484317" y="592744"/>
                    <a:pt x="484317" y="598657"/>
                  </a:cubicBezTo>
                  <a:cubicBezTo>
                    <a:pt x="485432" y="609039"/>
                    <a:pt x="489724" y="618831"/>
                    <a:pt x="496606" y="626689"/>
                  </a:cubicBezTo>
                  <a:cubicBezTo>
                    <a:pt x="503249" y="632602"/>
                    <a:pt x="518461" y="626689"/>
                    <a:pt x="518461" y="626689"/>
                  </a:cubicBezTo>
                  <a:cubicBezTo>
                    <a:pt x="522300" y="622777"/>
                    <a:pt x="524280" y="617409"/>
                    <a:pt x="523908" y="611942"/>
                  </a:cubicBezTo>
                  <a:cubicBezTo>
                    <a:pt x="523908" y="601579"/>
                    <a:pt x="523908" y="588294"/>
                    <a:pt x="519856" y="588294"/>
                  </a:cubicBezTo>
                  <a:cubicBezTo>
                    <a:pt x="515804" y="588294"/>
                    <a:pt x="508895" y="598657"/>
                    <a:pt x="499329" y="595667"/>
                  </a:cubicBezTo>
                  <a:cubicBezTo>
                    <a:pt x="489763" y="592678"/>
                    <a:pt x="482921" y="572085"/>
                    <a:pt x="478803" y="569096"/>
                  </a:cubicBezTo>
                  <a:cubicBezTo>
                    <a:pt x="474684" y="566106"/>
                    <a:pt x="485446" y="546975"/>
                    <a:pt x="485446" y="538140"/>
                  </a:cubicBezTo>
                  <a:cubicBezTo>
                    <a:pt x="485446" y="529305"/>
                    <a:pt x="492089" y="504194"/>
                    <a:pt x="486841" y="501205"/>
                  </a:cubicBezTo>
                  <a:cubicBezTo>
                    <a:pt x="481593" y="498216"/>
                    <a:pt x="484117" y="489447"/>
                    <a:pt x="490960" y="483535"/>
                  </a:cubicBezTo>
                  <a:cubicBezTo>
                    <a:pt x="497801" y="477623"/>
                    <a:pt x="488169" y="461414"/>
                    <a:pt x="499130" y="461414"/>
                  </a:cubicBezTo>
                  <a:cubicBezTo>
                    <a:pt x="510091" y="461414"/>
                    <a:pt x="530285" y="462610"/>
                    <a:pt x="536264" y="455436"/>
                  </a:cubicBezTo>
                  <a:cubicBezTo>
                    <a:pt x="536709" y="455011"/>
                    <a:pt x="537094" y="454519"/>
                    <a:pt x="537393" y="453974"/>
                  </a:cubicBezTo>
                  <a:cubicBezTo>
                    <a:pt x="538197" y="452327"/>
                    <a:pt x="538861" y="450613"/>
                    <a:pt x="539386" y="448859"/>
                  </a:cubicBezTo>
                  <a:cubicBezTo>
                    <a:pt x="532345" y="436636"/>
                    <a:pt x="525303" y="420096"/>
                    <a:pt x="516933" y="415113"/>
                  </a:cubicBezTo>
                  <a:close/>
                </a:path>
              </a:pathLst>
            </a:custGeom>
            <a:solidFill>
              <a:srgbClr val="18B8A6"/>
            </a:solidFill>
            <a:ln w="6350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>
                <a:lnSpc>
                  <a:spcPct val="100000"/>
                </a:lnSpc>
                <a:spcAft>
                  <a:spcPts val="0"/>
                </a:spcAft>
              </a:pPr>
              <a:endParaRPr lang="de-DE" sz="1350" b="0" kern="0">
                <a:solidFill>
                  <a:prstClr val="black"/>
                </a:solidFill>
              </a:endParaRPr>
            </a:p>
          </p:txBody>
        </p:sp>
        <p:sp>
          <p:nvSpPr>
            <p:cNvPr id="86" name="Freihandform: Form 207">
              <a:extLst>
                <a:ext uri="{FF2B5EF4-FFF2-40B4-BE49-F238E27FC236}">
                  <a16:creationId xmlns:a16="http://schemas.microsoft.com/office/drawing/2014/main" id="{D94DCF29-57C3-BF88-1D58-A6905056B554}"/>
                </a:ext>
              </a:extLst>
            </p:cNvPr>
            <p:cNvSpPr/>
            <p:nvPr/>
          </p:nvSpPr>
          <p:spPr>
            <a:xfrm>
              <a:off x="6634605" y="4374416"/>
              <a:ext cx="49622" cy="70148"/>
            </a:xfrm>
            <a:custGeom>
              <a:avLst/>
              <a:gdLst>
                <a:gd name="connsiteX0" fmla="*/ 3437 w 49622"/>
                <a:gd name="connsiteY0" fmla="*/ 35423 h 70148"/>
                <a:gd name="connsiteX1" fmla="*/ 11077 w 49622"/>
                <a:gd name="connsiteY1" fmla="*/ 70032 h 70148"/>
                <a:gd name="connsiteX2" fmla="*/ 24363 w 49622"/>
                <a:gd name="connsiteY2" fmla="*/ 61596 h 70148"/>
                <a:gd name="connsiteX3" fmla="*/ 49605 w 49622"/>
                <a:gd name="connsiteY3" fmla="*/ 22469 h 70148"/>
                <a:gd name="connsiteX4" fmla="*/ 41700 w 49622"/>
                <a:gd name="connsiteY4" fmla="*/ 17354 h 70148"/>
                <a:gd name="connsiteX5" fmla="*/ 40438 w 49622"/>
                <a:gd name="connsiteY5" fmla="*/ -117 h 70148"/>
                <a:gd name="connsiteX6" fmla="*/ 25957 w 49622"/>
                <a:gd name="connsiteY6" fmla="*/ 348 h 70148"/>
                <a:gd name="connsiteX7" fmla="*/ 10147 w 49622"/>
                <a:gd name="connsiteY7" fmla="*/ 10512 h 70148"/>
                <a:gd name="connsiteX8" fmla="*/ -17 w 49622"/>
                <a:gd name="connsiteY8" fmla="*/ 9516 h 70148"/>
                <a:gd name="connsiteX9" fmla="*/ 1976 w 49622"/>
                <a:gd name="connsiteY9" fmla="*/ 10180 h 7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622" h="70148">
                  <a:moveTo>
                    <a:pt x="3437" y="35423"/>
                  </a:moveTo>
                  <a:cubicBezTo>
                    <a:pt x="6805" y="46762"/>
                    <a:pt x="9363" y="58327"/>
                    <a:pt x="11077" y="70032"/>
                  </a:cubicBezTo>
                  <a:cubicBezTo>
                    <a:pt x="15315" y="66923"/>
                    <a:pt x="19752" y="64107"/>
                    <a:pt x="24363" y="61596"/>
                  </a:cubicBezTo>
                  <a:cubicBezTo>
                    <a:pt x="32268" y="58208"/>
                    <a:pt x="49605" y="22469"/>
                    <a:pt x="49605" y="22469"/>
                  </a:cubicBezTo>
                  <a:lnTo>
                    <a:pt x="41700" y="17354"/>
                  </a:lnTo>
                  <a:cubicBezTo>
                    <a:pt x="42139" y="11502"/>
                    <a:pt x="41714" y="5616"/>
                    <a:pt x="40438" y="-117"/>
                  </a:cubicBezTo>
                  <a:cubicBezTo>
                    <a:pt x="35629" y="408"/>
                    <a:pt x="30786" y="561"/>
                    <a:pt x="25957" y="348"/>
                  </a:cubicBezTo>
                  <a:cubicBezTo>
                    <a:pt x="25957" y="348"/>
                    <a:pt x="27484" y="13966"/>
                    <a:pt x="10147" y="10512"/>
                  </a:cubicBezTo>
                  <a:cubicBezTo>
                    <a:pt x="6785" y="9927"/>
                    <a:pt x="3391" y="9595"/>
                    <a:pt x="-17" y="9516"/>
                  </a:cubicBezTo>
                  <a:cubicBezTo>
                    <a:pt x="627" y="9788"/>
                    <a:pt x="1299" y="10007"/>
                    <a:pt x="1976" y="10180"/>
                  </a:cubicBezTo>
                  <a:close/>
                </a:path>
              </a:pathLst>
            </a:custGeom>
            <a:solidFill>
              <a:srgbClr val="18B8A6"/>
            </a:solidFill>
            <a:ln w="6350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>
                <a:lnSpc>
                  <a:spcPct val="100000"/>
                </a:lnSpc>
                <a:spcAft>
                  <a:spcPts val="0"/>
                </a:spcAft>
              </a:pPr>
              <a:endParaRPr lang="de-DE" sz="1350" b="0" kern="0">
                <a:solidFill>
                  <a:prstClr val="black"/>
                </a:solidFill>
              </a:endParaRPr>
            </a:p>
          </p:txBody>
        </p:sp>
        <p:sp>
          <p:nvSpPr>
            <p:cNvPr id="87" name="Freihandform: Form 208">
              <a:extLst>
                <a:ext uri="{FF2B5EF4-FFF2-40B4-BE49-F238E27FC236}">
                  <a16:creationId xmlns:a16="http://schemas.microsoft.com/office/drawing/2014/main" id="{BFF1D92F-72AC-15AA-7E53-A69343CD4953}"/>
                </a:ext>
              </a:extLst>
            </p:cNvPr>
            <p:cNvSpPr/>
            <p:nvPr/>
          </p:nvSpPr>
          <p:spPr>
            <a:xfrm>
              <a:off x="6665892" y="4665706"/>
              <a:ext cx="308230" cy="553153"/>
            </a:xfrm>
            <a:custGeom>
              <a:avLst/>
              <a:gdLst>
                <a:gd name="connsiteX0" fmla="*/ 259920 w 308230"/>
                <a:gd name="connsiteY0" fmla="*/ 184622 h 553153"/>
                <a:gd name="connsiteX1" fmla="*/ 275331 w 308230"/>
                <a:gd name="connsiteY1" fmla="*/ 165292 h 553153"/>
                <a:gd name="connsiteX2" fmla="*/ 286159 w 308230"/>
                <a:gd name="connsiteY2" fmla="*/ 160508 h 553153"/>
                <a:gd name="connsiteX3" fmla="*/ 289015 w 308230"/>
                <a:gd name="connsiteY3" fmla="*/ 145828 h 553153"/>
                <a:gd name="connsiteX4" fmla="*/ 308214 w 308230"/>
                <a:gd name="connsiteY4" fmla="*/ 124969 h 553153"/>
                <a:gd name="connsiteX5" fmla="*/ 305756 w 308230"/>
                <a:gd name="connsiteY5" fmla="*/ 113477 h 553153"/>
                <a:gd name="connsiteX6" fmla="*/ 290211 w 308230"/>
                <a:gd name="connsiteY6" fmla="*/ 25990 h 553153"/>
                <a:gd name="connsiteX7" fmla="*/ 284897 w 308230"/>
                <a:gd name="connsiteY7" fmla="*/ -117 h 553153"/>
                <a:gd name="connsiteX8" fmla="*/ 282373 w 308230"/>
                <a:gd name="connsiteY8" fmla="*/ 2275 h 553153"/>
                <a:gd name="connsiteX9" fmla="*/ 260518 w 308230"/>
                <a:gd name="connsiteY9" fmla="*/ 8187 h 553153"/>
                <a:gd name="connsiteX10" fmla="*/ 242316 w 308230"/>
                <a:gd name="connsiteY10" fmla="*/ 7191 h 553153"/>
                <a:gd name="connsiteX11" fmla="*/ 232285 w 308230"/>
                <a:gd name="connsiteY11" fmla="*/ 20012 h 553153"/>
                <a:gd name="connsiteX12" fmla="*/ 214017 w 308230"/>
                <a:gd name="connsiteY12" fmla="*/ 21938 h 553153"/>
                <a:gd name="connsiteX13" fmla="*/ 187446 w 308230"/>
                <a:gd name="connsiteY13" fmla="*/ 25857 h 553153"/>
                <a:gd name="connsiteX14" fmla="*/ 177481 w 308230"/>
                <a:gd name="connsiteY14" fmla="*/ 16092 h 553153"/>
                <a:gd name="connsiteX15" fmla="*/ 159214 w 308230"/>
                <a:gd name="connsiteY15" fmla="*/ 20012 h 553153"/>
                <a:gd name="connsiteX16" fmla="*/ 141743 w 308230"/>
                <a:gd name="connsiteY16" fmla="*/ 18019 h 553153"/>
                <a:gd name="connsiteX17" fmla="*/ 140082 w 308230"/>
                <a:gd name="connsiteY17" fmla="*/ 29577 h 553153"/>
                <a:gd name="connsiteX18" fmla="*/ 153368 w 308230"/>
                <a:gd name="connsiteY18" fmla="*/ 99925 h 553153"/>
                <a:gd name="connsiteX19" fmla="*/ 172034 w 308230"/>
                <a:gd name="connsiteY19" fmla="*/ 119389 h 553153"/>
                <a:gd name="connsiteX20" fmla="*/ 172964 w 308230"/>
                <a:gd name="connsiteY20" fmla="*/ 152603 h 553153"/>
                <a:gd name="connsiteX21" fmla="*/ 155626 w 308230"/>
                <a:gd name="connsiteY21" fmla="*/ 174259 h 553153"/>
                <a:gd name="connsiteX22" fmla="*/ 152903 w 308230"/>
                <a:gd name="connsiteY22" fmla="*/ 204750 h 553153"/>
                <a:gd name="connsiteX23" fmla="*/ 124604 w 308230"/>
                <a:gd name="connsiteY23" fmla="*/ 164428 h 553153"/>
                <a:gd name="connsiteX24" fmla="*/ 131247 w 308230"/>
                <a:gd name="connsiteY24" fmla="*/ 121116 h 553153"/>
                <a:gd name="connsiteX25" fmla="*/ 106602 w 308230"/>
                <a:gd name="connsiteY25" fmla="*/ 117197 h 553153"/>
                <a:gd name="connsiteX26" fmla="*/ 85610 w 308230"/>
                <a:gd name="connsiteY26" fmla="*/ 101453 h 553153"/>
                <a:gd name="connsiteX27" fmla="*/ -17 w 308230"/>
                <a:gd name="connsiteY27" fmla="*/ 134668 h 553153"/>
                <a:gd name="connsiteX28" fmla="*/ 6626 w 308230"/>
                <a:gd name="connsiteY28" fmla="*/ 159313 h 553153"/>
                <a:gd name="connsiteX29" fmla="*/ 4833 w 308230"/>
                <a:gd name="connsiteY29" fmla="*/ 159313 h 553153"/>
                <a:gd name="connsiteX30" fmla="*/ 9350 w 308230"/>
                <a:gd name="connsiteY30" fmla="*/ 170074 h 553153"/>
                <a:gd name="connsiteX31" fmla="*/ 49207 w 308230"/>
                <a:gd name="connsiteY31" fmla="*/ 180371 h 553153"/>
                <a:gd name="connsiteX32" fmla="*/ 84747 w 308230"/>
                <a:gd name="connsiteY32" fmla="*/ 193656 h 553153"/>
                <a:gd name="connsiteX33" fmla="*/ 86075 w 308230"/>
                <a:gd name="connsiteY33" fmla="*/ 245338 h 553153"/>
                <a:gd name="connsiteX34" fmla="*/ 77905 w 308230"/>
                <a:gd name="connsiteY34" fmla="*/ 274833 h 553153"/>
                <a:gd name="connsiteX35" fmla="*/ 87470 w 308230"/>
                <a:gd name="connsiteY35" fmla="*/ 299943 h 553153"/>
                <a:gd name="connsiteX36" fmla="*/ 71062 w 308230"/>
                <a:gd name="connsiteY36" fmla="*/ 325053 h 553153"/>
                <a:gd name="connsiteX37" fmla="*/ 62825 w 308230"/>
                <a:gd name="connsiteY37" fmla="*/ 357470 h 553153"/>
                <a:gd name="connsiteX38" fmla="*/ 31603 w 308230"/>
                <a:gd name="connsiteY38" fmla="*/ 391083 h 553153"/>
                <a:gd name="connsiteX39" fmla="*/ 32799 w 308230"/>
                <a:gd name="connsiteY39" fmla="*/ 392146 h 553153"/>
                <a:gd name="connsiteX40" fmla="*/ 51931 w 308230"/>
                <a:gd name="connsiteY40" fmla="*/ 454124 h 553153"/>
                <a:gd name="connsiteX41" fmla="*/ 54655 w 308230"/>
                <a:gd name="connsiteY41" fmla="*/ 514707 h 553153"/>
                <a:gd name="connsiteX42" fmla="*/ 58109 w 308230"/>
                <a:gd name="connsiteY42" fmla="*/ 553037 h 553153"/>
                <a:gd name="connsiteX43" fmla="*/ 81027 w 308230"/>
                <a:gd name="connsiteY43" fmla="*/ 551177 h 553153"/>
                <a:gd name="connsiteX44" fmla="*/ 82488 w 308230"/>
                <a:gd name="connsiteY44" fmla="*/ 534570 h 553153"/>
                <a:gd name="connsiteX45" fmla="*/ 70199 w 308230"/>
                <a:gd name="connsiteY45" fmla="*/ 521815 h 553153"/>
                <a:gd name="connsiteX46" fmla="*/ 118426 w 308230"/>
                <a:gd name="connsiteY46" fmla="*/ 483486 h 553153"/>
                <a:gd name="connsiteX47" fmla="*/ 157220 w 308230"/>
                <a:gd name="connsiteY47" fmla="*/ 457379 h 553153"/>
                <a:gd name="connsiteX48" fmla="*/ 158483 w 308230"/>
                <a:gd name="connsiteY48" fmla="*/ 435059 h 553153"/>
                <a:gd name="connsiteX49" fmla="*/ 142739 w 308230"/>
                <a:gd name="connsiteY49" fmla="*/ 410414 h 553153"/>
                <a:gd name="connsiteX50" fmla="*/ 140082 w 308230"/>
                <a:gd name="connsiteY50" fmla="*/ 325651 h 553153"/>
                <a:gd name="connsiteX51" fmla="*/ 140082 w 308230"/>
                <a:gd name="connsiteY51" fmla="*/ 325053 h 553153"/>
                <a:gd name="connsiteX52" fmla="*/ 145131 w 308230"/>
                <a:gd name="connsiteY52" fmla="*/ 299943 h 553153"/>
                <a:gd name="connsiteX53" fmla="*/ 146525 w 308230"/>
                <a:gd name="connsiteY53" fmla="*/ 299943 h 553153"/>
                <a:gd name="connsiteX54" fmla="*/ 173097 w 308230"/>
                <a:gd name="connsiteY54" fmla="*/ 260617 h 553153"/>
                <a:gd name="connsiteX55" fmla="*/ 183526 w 308230"/>
                <a:gd name="connsiteY55" fmla="*/ 253974 h 553153"/>
                <a:gd name="connsiteX56" fmla="*/ 208105 w 308230"/>
                <a:gd name="connsiteY56" fmla="*/ 219630 h 553153"/>
                <a:gd name="connsiteX57" fmla="*/ 221391 w 308230"/>
                <a:gd name="connsiteY57" fmla="*/ 219032 h 553153"/>
                <a:gd name="connsiteX58" fmla="*/ 226506 w 308230"/>
                <a:gd name="connsiteY58" fmla="*/ 219829 h 553153"/>
                <a:gd name="connsiteX59" fmla="*/ 262377 w 308230"/>
                <a:gd name="connsiteY59" fmla="*/ 205481 h 553153"/>
                <a:gd name="connsiteX60" fmla="*/ 259920 w 308230"/>
                <a:gd name="connsiteY60" fmla="*/ 184622 h 553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308230" h="553153">
                  <a:moveTo>
                    <a:pt x="259920" y="184622"/>
                  </a:moveTo>
                  <a:cubicBezTo>
                    <a:pt x="262418" y="176458"/>
                    <a:pt x="267931" y="169550"/>
                    <a:pt x="275331" y="165292"/>
                  </a:cubicBezTo>
                  <a:cubicBezTo>
                    <a:pt x="278745" y="163292"/>
                    <a:pt x="282379" y="161684"/>
                    <a:pt x="286159" y="160508"/>
                  </a:cubicBezTo>
                  <a:cubicBezTo>
                    <a:pt x="287222" y="155659"/>
                    <a:pt x="288152" y="150744"/>
                    <a:pt x="289015" y="145828"/>
                  </a:cubicBezTo>
                  <a:cubicBezTo>
                    <a:pt x="291354" y="136010"/>
                    <a:pt x="298621" y="128111"/>
                    <a:pt x="308214" y="124969"/>
                  </a:cubicBezTo>
                  <a:cubicBezTo>
                    <a:pt x="306699" y="121322"/>
                    <a:pt x="305868" y="117423"/>
                    <a:pt x="305756" y="113477"/>
                  </a:cubicBezTo>
                  <a:cubicBezTo>
                    <a:pt x="304693" y="83518"/>
                    <a:pt x="296788" y="55086"/>
                    <a:pt x="290211" y="25990"/>
                  </a:cubicBezTo>
                  <a:cubicBezTo>
                    <a:pt x="288285" y="17288"/>
                    <a:pt x="286624" y="8586"/>
                    <a:pt x="284897" y="-117"/>
                  </a:cubicBezTo>
                  <a:cubicBezTo>
                    <a:pt x="283921" y="521"/>
                    <a:pt x="283063" y="1332"/>
                    <a:pt x="282373" y="2275"/>
                  </a:cubicBezTo>
                  <a:cubicBezTo>
                    <a:pt x="279649" y="8187"/>
                    <a:pt x="267825" y="1279"/>
                    <a:pt x="260518" y="8187"/>
                  </a:cubicBezTo>
                  <a:cubicBezTo>
                    <a:pt x="253210" y="15096"/>
                    <a:pt x="248693" y="9184"/>
                    <a:pt x="242316" y="7191"/>
                  </a:cubicBezTo>
                  <a:cubicBezTo>
                    <a:pt x="235939" y="5198"/>
                    <a:pt x="233149" y="13834"/>
                    <a:pt x="232285" y="20012"/>
                  </a:cubicBezTo>
                  <a:cubicBezTo>
                    <a:pt x="231422" y="26189"/>
                    <a:pt x="218601" y="22934"/>
                    <a:pt x="214017" y="21938"/>
                  </a:cubicBezTo>
                  <a:cubicBezTo>
                    <a:pt x="209434" y="20941"/>
                    <a:pt x="194886" y="25857"/>
                    <a:pt x="187446" y="25857"/>
                  </a:cubicBezTo>
                  <a:cubicBezTo>
                    <a:pt x="180006" y="25857"/>
                    <a:pt x="185652" y="19214"/>
                    <a:pt x="177481" y="16092"/>
                  </a:cubicBezTo>
                  <a:cubicBezTo>
                    <a:pt x="169310" y="12970"/>
                    <a:pt x="163797" y="20012"/>
                    <a:pt x="159214" y="20012"/>
                  </a:cubicBezTo>
                  <a:cubicBezTo>
                    <a:pt x="156423" y="20012"/>
                    <a:pt x="147921" y="18882"/>
                    <a:pt x="141743" y="18019"/>
                  </a:cubicBezTo>
                  <a:cubicBezTo>
                    <a:pt x="141763" y="21931"/>
                    <a:pt x="141198" y="25824"/>
                    <a:pt x="140082" y="29577"/>
                  </a:cubicBezTo>
                  <a:cubicBezTo>
                    <a:pt x="134170" y="46251"/>
                    <a:pt x="152371" y="83983"/>
                    <a:pt x="153368" y="99925"/>
                  </a:cubicBezTo>
                  <a:cubicBezTo>
                    <a:pt x="160044" y="105964"/>
                    <a:pt x="166281" y="112467"/>
                    <a:pt x="172034" y="119389"/>
                  </a:cubicBezTo>
                  <a:cubicBezTo>
                    <a:pt x="180271" y="130217"/>
                    <a:pt x="172034" y="129221"/>
                    <a:pt x="172964" y="152603"/>
                  </a:cubicBezTo>
                  <a:cubicBezTo>
                    <a:pt x="173894" y="175986"/>
                    <a:pt x="163863" y="166421"/>
                    <a:pt x="155626" y="174259"/>
                  </a:cubicBezTo>
                  <a:cubicBezTo>
                    <a:pt x="147389" y="182098"/>
                    <a:pt x="154696" y="199835"/>
                    <a:pt x="152903" y="204750"/>
                  </a:cubicBezTo>
                  <a:cubicBezTo>
                    <a:pt x="151109" y="209666"/>
                    <a:pt x="126331" y="170340"/>
                    <a:pt x="124604" y="164428"/>
                  </a:cubicBezTo>
                  <a:cubicBezTo>
                    <a:pt x="122877" y="158516"/>
                    <a:pt x="133771" y="134867"/>
                    <a:pt x="131247" y="121116"/>
                  </a:cubicBezTo>
                  <a:cubicBezTo>
                    <a:pt x="128722" y="107365"/>
                    <a:pt x="112115" y="116200"/>
                    <a:pt x="106602" y="117197"/>
                  </a:cubicBezTo>
                  <a:cubicBezTo>
                    <a:pt x="101088" y="118193"/>
                    <a:pt x="88400" y="101453"/>
                    <a:pt x="85610" y="101453"/>
                  </a:cubicBezTo>
                  <a:cubicBezTo>
                    <a:pt x="82820" y="101453"/>
                    <a:pt x="-17" y="134668"/>
                    <a:pt x="-17" y="134668"/>
                  </a:cubicBezTo>
                  <a:lnTo>
                    <a:pt x="6626" y="159313"/>
                  </a:lnTo>
                  <a:lnTo>
                    <a:pt x="4833" y="159313"/>
                  </a:lnTo>
                  <a:lnTo>
                    <a:pt x="9350" y="170074"/>
                  </a:lnTo>
                  <a:cubicBezTo>
                    <a:pt x="9350" y="170074"/>
                    <a:pt x="36652" y="171536"/>
                    <a:pt x="49207" y="180371"/>
                  </a:cubicBezTo>
                  <a:cubicBezTo>
                    <a:pt x="61762" y="189206"/>
                    <a:pt x="80628" y="190734"/>
                    <a:pt x="84747" y="193656"/>
                  </a:cubicBezTo>
                  <a:cubicBezTo>
                    <a:pt x="88865" y="196579"/>
                    <a:pt x="84747" y="229130"/>
                    <a:pt x="86075" y="245338"/>
                  </a:cubicBezTo>
                  <a:cubicBezTo>
                    <a:pt x="87404" y="261547"/>
                    <a:pt x="69667" y="265998"/>
                    <a:pt x="77905" y="274833"/>
                  </a:cubicBezTo>
                  <a:cubicBezTo>
                    <a:pt x="86142" y="283668"/>
                    <a:pt x="82023" y="298481"/>
                    <a:pt x="87470" y="299943"/>
                  </a:cubicBezTo>
                  <a:cubicBezTo>
                    <a:pt x="92917" y="301404"/>
                    <a:pt x="77905" y="320602"/>
                    <a:pt x="71062" y="325053"/>
                  </a:cubicBezTo>
                  <a:cubicBezTo>
                    <a:pt x="64220" y="329504"/>
                    <a:pt x="71062" y="345712"/>
                    <a:pt x="62825" y="357470"/>
                  </a:cubicBezTo>
                  <a:cubicBezTo>
                    <a:pt x="57577" y="365043"/>
                    <a:pt x="42298" y="379857"/>
                    <a:pt x="31603" y="391083"/>
                  </a:cubicBezTo>
                  <a:cubicBezTo>
                    <a:pt x="32075" y="391349"/>
                    <a:pt x="32480" y="391708"/>
                    <a:pt x="32799" y="392146"/>
                  </a:cubicBezTo>
                  <a:cubicBezTo>
                    <a:pt x="35523" y="397328"/>
                    <a:pt x="43694" y="449009"/>
                    <a:pt x="51931" y="454124"/>
                  </a:cubicBezTo>
                  <a:cubicBezTo>
                    <a:pt x="60168" y="459239"/>
                    <a:pt x="55319" y="510257"/>
                    <a:pt x="54655" y="514707"/>
                  </a:cubicBezTo>
                  <a:cubicBezTo>
                    <a:pt x="53990" y="519158"/>
                    <a:pt x="58109" y="553037"/>
                    <a:pt x="58109" y="553037"/>
                  </a:cubicBezTo>
                  <a:cubicBezTo>
                    <a:pt x="65688" y="551848"/>
                    <a:pt x="73354" y="551230"/>
                    <a:pt x="81027" y="551177"/>
                  </a:cubicBezTo>
                  <a:cubicBezTo>
                    <a:pt x="81757" y="544534"/>
                    <a:pt x="82222" y="538622"/>
                    <a:pt x="82488" y="534570"/>
                  </a:cubicBezTo>
                  <a:cubicBezTo>
                    <a:pt x="83351" y="518892"/>
                    <a:pt x="73387" y="531647"/>
                    <a:pt x="70199" y="521815"/>
                  </a:cubicBezTo>
                  <a:cubicBezTo>
                    <a:pt x="67010" y="511984"/>
                    <a:pt x="92519" y="493783"/>
                    <a:pt x="118426" y="483486"/>
                  </a:cubicBezTo>
                  <a:cubicBezTo>
                    <a:pt x="144334" y="473189"/>
                    <a:pt x="154497" y="467211"/>
                    <a:pt x="157220" y="457379"/>
                  </a:cubicBezTo>
                  <a:cubicBezTo>
                    <a:pt x="158403" y="449999"/>
                    <a:pt x="158828" y="442526"/>
                    <a:pt x="158483" y="435059"/>
                  </a:cubicBezTo>
                  <a:cubicBezTo>
                    <a:pt x="149707" y="429718"/>
                    <a:pt x="143895" y="420624"/>
                    <a:pt x="142739" y="410414"/>
                  </a:cubicBezTo>
                  <a:cubicBezTo>
                    <a:pt x="139484" y="383842"/>
                    <a:pt x="136096" y="353684"/>
                    <a:pt x="140082" y="325651"/>
                  </a:cubicBezTo>
                  <a:lnTo>
                    <a:pt x="140082" y="325053"/>
                  </a:lnTo>
                  <a:cubicBezTo>
                    <a:pt x="136428" y="311236"/>
                    <a:pt x="137358" y="300474"/>
                    <a:pt x="145131" y="299943"/>
                  </a:cubicBezTo>
                  <a:lnTo>
                    <a:pt x="146525" y="299943"/>
                  </a:lnTo>
                  <a:cubicBezTo>
                    <a:pt x="151800" y="284744"/>
                    <a:pt x="160961" y="271186"/>
                    <a:pt x="173097" y="260617"/>
                  </a:cubicBezTo>
                  <a:cubicBezTo>
                    <a:pt x="176146" y="257794"/>
                    <a:pt x="179680" y="255542"/>
                    <a:pt x="183526" y="253974"/>
                  </a:cubicBezTo>
                  <a:cubicBezTo>
                    <a:pt x="182205" y="238051"/>
                    <a:pt x="192607" y="223510"/>
                    <a:pt x="208105" y="219630"/>
                  </a:cubicBezTo>
                  <a:cubicBezTo>
                    <a:pt x="212416" y="218328"/>
                    <a:pt x="216980" y="218122"/>
                    <a:pt x="221391" y="219032"/>
                  </a:cubicBezTo>
                  <a:cubicBezTo>
                    <a:pt x="223111" y="219165"/>
                    <a:pt x="224825" y="219431"/>
                    <a:pt x="226506" y="219829"/>
                  </a:cubicBezTo>
                  <a:cubicBezTo>
                    <a:pt x="238005" y="213971"/>
                    <a:pt x="250008" y="209168"/>
                    <a:pt x="262377" y="205481"/>
                  </a:cubicBezTo>
                  <a:cubicBezTo>
                    <a:pt x="259268" y="198991"/>
                    <a:pt x="258398" y="191657"/>
                    <a:pt x="259920" y="184622"/>
                  </a:cubicBezTo>
                  <a:close/>
                </a:path>
              </a:pathLst>
            </a:custGeom>
            <a:solidFill>
              <a:srgbClr val="18B8A6"/>
            </a:solidFill>
            <a:ln w="6350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>
                <a:lnSpc>
                  <a:spcPct val="100000"/>
                </a:lnSpc>
                <a:spcAft>
                  <a:spcPts val="0"/>
                </a:spcAft>
              </a:pPr>
              <a:endParaRPr lang="de-DE" sz="1350" b="0" kern="0">
                <a:solidFill>
                  <a:prstClr val="black"/>
                </a:solidFill>
              </a:endParaRPr>
            </a:p>
          </p:txBody>
        </p:sp>
        <p:sp>
          <p:nvSpPr>
            <p:cNvPr id="88" name="Freihandform: Form 209">
              <a:extLst>
                <a:ext uri="{FF2B5EF4-FFF2-40B4-BE49-F238E27FC236}">
                  <a16:creationId xmlns:a16="http://schemas.microsoft.com/office/drawing/2014/main" id="{CC3F35C7-E01F-AE4F-B51E-BAE0798B540B}"/>
                </a:ext>
              </a:extLst>
            </p:cNvPr>
            <p:cNvSpPr/>
            <p:nvPr/>
          </p:nvSpPr>
          <p:spPr>
            <a:xfrm>
              <a:off x="6645565" y="4325192"/>
              <a:ext cx="305240" cy="366953"/>
            </a:xfrm>
            <a:custGeom>
              <a:avLst/>
              <a:gdLst>
                <a:gd name="connsiteX0" fmla="*/ 288085 w 305240"/>
                <a:gd name="connsiteY0" fmla="*/ 287122 h 366953"/>
                <a:gd name="connsiteX1" fmla="*/ 302567 w 305240"/>
                <a:gd name="connsiteY1" fmla="*/ 242880 h 366953"/>
                <a:gd name="connsiteX2" fmla="*/ 299046 w 305240"/>
                <a:gd name="connsiteY2" fmla="*/ 232119 h 366953"/>
                <a:gd name="connsiteX3" fmla="*/ 297186 w 305240"/>
                <a:gd name="connsiteY3" fmla="*/ 224745 h 366953"/>
                <a:gd name="connsiteX4" fmla="*/ 274534 w 305240"/>
                <a:gd name="connsiteY4" fmla="*/ 195384 h 366953"/>
                <a:gd name="connsiteX5" fmla="*/ 294463 w 305240"/>
                <a:gd name="connsiteY5" fmla="*/ 123109 h 366953"/>
                <a:gd name="connsiteX6" fmla="*/ 249822 w 305240"/>
                <a:gd name="connsiteY6" fmla="*/ 88765 h 366953"/>
                <a:gd name="connsiteX7" fmla="*/ 251350 w 305240"/>
                <a:gd name="connsiteY7" fmla="*/ 68239 h 366953"/>
                <a:gd name="connsiteX8" fmla="*/ 134900 w 305240"/>
                <a:gd name="connsiteY8" fmla="*/ 1810 h 366953"/>
                <a:gd name="connsiteX9" fmla="*/ 119954 w 305240"/>
                <a:gd name="connsiteY9" fmla="*/ 33098 h 366953"/>
                <a:gd name="connsiteX10" fmla="*/ 122013 w 305240"/>
                <a:gd name="connsiteY10" fmla="*/ 53758 h 366953"/>
                <a:gd name="connsiteX11" fmla="*/ 72125 w 305240"/>
                <a:gd name="connsiteY11" fmla="*/ 50835 h 366953"/>
                <a:gd name="connsiteX12" fmla="*/ 72125 w 305240"/>
                <a:gd name="connsiteY12" fmla="*/ -117 h 366953"/>
                <a:gd name="connsiteX13" fmla="*/ 46417 w 305240"/>
                <a:gd name="connsiteY13" fmla="*/ 2142 h 366953"/>
                <a:gd name="connsiteX14" fmla="*/ 31869 w 305240"/>
                <a:gd name="connsiteY14" fmla="*/ 6327 h 366953"/>
                <a:gd name="connsiteX15" fmla="*/ 36918 w 305240"/>
                <a:gd name="connsiteY15" fmla="*/ 20875 h 366953"/>
                <a:gd name="connsiteX16" fmla="*/ 41634 w 305240"/>
                <a:gd name="connsiteY16" fmla="*/ 42996 h 366953"/>
                <a:gd name="connsiteX17" fmla="*/ 29345 w 305240"/>
                <a:gd name="connsiteY17" fmla="*/ 49639 h 366953"/>
                <a:gd name="connsiteX18" fmla="*/ 30607 w 305240"/>
                <a:gd name="connsiteY18" fmla="*/ 67109 h 366953"/>
                <a:gd name="connsiteX19" fmla="*/ 38512 w 305240"/>
                <a:gd name="connsiteY19" fmla="*/ 72225 h 366953"/>
                <a:gd name="connsiteX20" fmla="*/ 13269 w 305240"/>
                <a:gd name="connsiteY20" fmla="*/ 111351 h 366953"/>
                <a:gd name="connsiteX21" fmla="*/ -17 w 305240"/>
                <a:gd name="connsiteY21" fmla="*/ 119788 h 366953"/>
                <a:gd name="connsiteX22" fmla="*/ 18849 w 305240"/>
                <a:gd name="connsiteY22" fmla="*/ 183161 h 366953"/>
                <a:gd name="connsiteX23" fmla="*/ 35257 w 305240"/>
                <a:gd name="connsiteY23" fmla="*/ 226738 h 366953"/>
                <a:gd name="connsiteX24" fmla="*/ 42830 w 305240"/>
                <a:gd name="connsiteY24" fmla="*/ 253310 h 366953"/>
                <a:gd name="connsiteX25" fmla="*/ 25625 w 305240"/>
                <a:gd name="connsiteY25" fmla="*/ 239293 h 366953"/>
                <a:gd name="connsiteX26" fmla="*/ 23632 w 305240"/>
                <a:gd name="connsiteY26" fmla="*/ 244408 h 366953"/>
                <a:gd name="connsiteX27" fmla="*/ 22503 w 305240"/>
                <a:gd name="connsiteY27" fmla="*/ 245870 h 366953"/>
                <a:gd name="connsiteX28" fmla="*/ 44756 w 305240"/>
                <a:gd name="connsiteY28" fmla="*/ 259554 h 366953"/>
                <a:gd name="connsiteX29" fmla="*/ 73122 w 305240"/>
                <a:gd name="connsiteY29" fmla="*/ 271445 h 366953"/>
                <a:gd name="connsiteX30" fmla="*/ 112580 w 305240"/>
                <a:gd name="connsiteY30" fmla="*/ 290178 h 366953"/>
                <a:gd name="connsiteX31" fmla="*/ 114573 w 305240"/>
                <a:gd name="connsiteY31" fmla="*/ 293499 h 366953"/>
                <a:gd name="connsiteX32" fmla="*/ 135365 w 305240"/>
                <a:gd name="connsiteY32" fmla="*/ 293499 h 366953"/>
                <a:gd name="connsiteX33" fmla="*/ 139883 w 305240"/>
                <a:gd name="connsiteY33" fmla="*/ 291573 h 366953"/>
                <a:gd name="connsiteX34" fmla="*/ 162070 w 305240"/>
                <a:gd name="connsiteY34" fmla="*/ 358998 h 366953"/>
                <a:gd name="connsiteX35" fmla="*/ 179541 w 305240"/>
                <a:gd name="connsiteY35" fmla="*/ 360991 h 366953"/>
                <a:gd name="connsiteX36" fmla="*/ 197809 w 305240"/>
                <a:gd name="connsiteY36" fmla="*/ 357072 h 366953"/>
                <a:gd name="connsiteX37" fmla="*/ 207773 w 305240"/>
                <a:gd name="connsiteY37" fmla="*/ 366837 h 366953"/>
                <a:gd name="connsiteX38" fmla="*/ 234345 w 305240"/>
                <a:gd name="connsiteY38" fmla="*/ 362918 h 366953"/>
                <a:gd name="connsiteX39" fmla="*/ 252613 w 305240"/>
                <a:gd name="connsiteY39" fmla="*/ 360991 h 366953"/>
                <a:gd name="connsiteX40" fmla="*/ 262643 w 305240"/>
                <a:gd name="connsiteY40" fmla="*/ 348170 h 366953"/>
                <a:gd name="connsiteX41" fmla="*/ 280845 w 305240"/>
                <a:gd name="connsiteY41" fmla="*/ 349167 h 366953"/>
                <a:gd name="connsiteX42" fmla="*/ 302700 w 305240"/>
                <a:gd name="connsiteY42" fmla="*/ 343254 h 366953"/>
                <a:gd name="connsiteX43" fmla="*/ 305224 w 305240"/>
                <a:gd name="connsiteY43" fmla="*/ 340863 h 366953"/>
                <a:gd name="connsiteX44" fmla="*/ 288085 w 305240"/>
                <a:gd name="connsiteY44" fmla="*/ 287122 h 36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05240" h="366953">
                  <a:moveTo>
                    <a:pt x="288085" y="287122"/>
                  </a:moveTo>
                  <a:cubicBezTo>
                    <a:pt x="277789" y="268455"/>
                    <a:pt x="287687" y="250852"/>
                    <a:pt x="302567" y="242880"/>
                  </a:cubicBezTo>
                  <a:cubicBezTo>
                    <a:pt x="302567" y="237101"/>
                    <a:pt x="301571" y="232916"/>
                    <a:pt x="299046" y="232119"/>
                  </a:cubicBezTo>
                  <a:cubicBezTo>
                    <a:pt x="296522" y="231322"/>
                    <a:pt x="296522" y="228598"/>
                    <a:pt x="297186" y="224745"/>
                  </a:cubicBezTo>
                  <a:cubicBezTo>
                    <a:pt x="283947" y="221085"/>
                    <a:pt x="274713" y="209121"/>
                    <a:pt x="274534" y="195384"/>
                  </a:cubicBezTo>
                  <a:cubicBezTo>
                    <a:pt x="273445" y="169802"/>
                    <a:pt x="280413" y="144519"/>
                    <a:pt x="294463" y="123109"/>
                  </a:cubicBezTo>
                  <a:cubicBezTo>
                    <a:pt x="271346" y="105771"/>
                    <a:pt x="249822" y="88765"/>
                    <a:pt x="249822" y="88765"/>
                  </a:cubicBezTo>
                  <a:lnTo>
                    <a:pt x="251350" y="68239"/>
                  </a:lnTo>
                  <a:lnTo>
                    <a:pt x="134900" y="1810"/>
                  </a:lnTo>
                  <a:cubicBezTo>
                    <a:pt x="134103" y="17155"/>
                    <a:pt x="128257" y="28979"/>
                    <a:pt x="119954" y="33098"/>
                  </a:cubicBezTo>
                  <a:cubicBezTo>
                    <a:pt x="111650" y="37216"/>
                    <a:pt x="132310" y="51565"/>
                    <a:pt x="122013" y="53758"/>
                  </a:cubicBezTo>
                  <a:cubicBezTo>
                    <a:pt x="111717" y="55949"/>
                    <a:pt x="88799" y="43461"/>
                    <a:pt x="72125" y="50835"/>
                  </a:cubicBezTo>
                  <a:cubicBezTo>
                    <a:pt x="61098" y="55817"/>
                    <a:pt x="63357" y="25990"/>
                    <a:pt x="72125" y="-117"/>
                  </a:cubicBezTo>
                  <a:lnTo>
                    <a:pt x="46417" y="2142"/>
                  </a:lnTo>
                  <a:cubicBezTo>
                    <a:pt x="46417" y="2142"/>
                    <a:pt x="39774" y="4002"/>
                    <a:pt x="31869" y="6327"/>
                  </a:cubicBezTo>
                  <a:lnTo>
                    <a:pt x="36918" y="20875"/>
                  </a:lnTo>
                  <a:cubicBezTo>
                    <a:pt x="40219" y="27770"/>
                    <a:pt x="41833" y="35350"/>
                    <a:pt x="41634" y="42996"/>
                  </a:cubicBezTo>
                  <a:cubicBezTo>
                    <a:pt x="40970" y="46849"/>
                    <a:pt x="34991" y="48576"/>
                    <a:pt x="29345" y="49639"/>
                  </a:cubicBezTo>
                  <a:cubicBezTo>
                    <a:pt x="30620" y="55372"/>
                    <a:pt x="31046" y="61257"/>
                    <a:pt x="30607" y="67109"/>
                  </a:cubicBezTo>
                  <a:lnTo>
                    <a:pt x="38512" y="72225"/>
                  </a:lnTo>
                  <a:cubicBezTo>
                    <a:pt x="38512" y="72225"/>
                    <a:pt x="21174" y="107963"/>
                    <a:pt x="13269" y="111351"/>
                  </a:cubicBezTo>
                  <a:cubicBezTo>
                    <a:pt x="8659" y="113862"/>
                    <a:pt x="4221" y="116679"/>
                    <a:pt x="-17" y="119788"/>
                  </a:cubicBezTo>
                  <a:cubicBezTo>
                    <a:pt x="4633" y="144898"/>
                    <a:pt x="10346" y="174791"/>
                    <a:pt x="18849" y="183161"/>
                  </a:cubicBezTo>
                  <a:cubicBezTo>
                    <a:pt x="34593" y="198705"/>
                    <a:pt x="32135" y="216375"/>
                    <a:pt x="35257" y="226738"/>
                  </a:cubicBezTo>
                  <a:cubicBezTo>
                    <a:pt x="38379" y="237101"/>
                    <a:pt x="52396" y="248859"/>
                    <a:pt x="42830" y="253310"/>
                  </a:cubicBezTo>
                  <a:cubicBezTo>
                    <a:pt x="36652" y="256166"/>
                    <a:pt x="31138" y="248992"/>
                    <a:pt x="25625" y="239293"/>
                  </a:cubicBezTo>
                  <a:cubicBezTo>
                    <a:pt x="25100" y="241047"/>
                    <a:pt x="24436" y="242761"/>
                    <a:pt x="23632" y="244408"/>
                  </a:cubicBezTo>
                  <a:cubicBezTo>
                    <a:pt x="23333" y="244953"/>
                    <a:pt x="22948" y="245445"/>
                    <a:pt x="22503" y="245870"/>
                  </a:cubicBezTo>
                  <a:cubicBezTo>
                    <a:pt x="30873" y="252513"/>
                    <a:pt x="40638" y="259554"/>
                    <a:pt x="44756" y="259554"/>
                  </a:cubicBezTo>
                  <a:cubicBezTo>
                    <a:pt x="52595" y="259554"/>
                    <a:pt x="65283" y="269784"/>
                    <a:pt x="73122" y="271445"/>
                  </a:cubicBezTo>
                  <a:cubicBezTo>
                    <a:pt x="80960" y="273106"/>
                    <a:pt x="109192" y="285329"/>
                    <a:pt x="112580" y="290178"/>
                  </a:cubicBezTo>
                  <a:cubicBezTo>
                    <a:pt x="113178" y="291041"/>
                    <a:pt x="113842" y="292171"/>
                    <a:pt x="114573" y="293499"/>
                  </a:cubicBezTo>
                  <a:cubicBezTo>
                    <a:pt x="121495" y="292928"/>
                    <a:pt x="128444" y="292928"/>
                    <a:pt x="135365" y="293499"/>
                  </a:cubicBezTo>
                  <a:cubicBezTo>
                    <a:pt x="136535" y="292250"/>
                    <a:pt x="138176" y="291553"/>
                    <a:pt x="139883" y="291573"/>
                  </a:cubicBezTo>
                  <a:cubicBezTo>
                    <a:pt x="150312" y="291573"/>
                    <a:pt x="162601" y="334220"/>
                    <a:pt x="162070" y="358998"/>
                  </a:cubicBezTo>
                  <a:cubicBezTo>
                    <a:pt x="168248" y="359862"/>
                    <a:pt x="176750" y="360991"/>
                    <a:pt x="179541" y="360991"/>
                  </a:cubicBezTo>
                  <a:cubicBezTo>
                    <a:pt x="184124" y="360991"/>
                    <a:pt x="189572" y="354348"/>
                    <a:pt x="197809" y="357072"/>
                  </a:cubicBezTo>
                  <a:cubicBezTo>
                    <a:pt x="206046" y="359795"/>
                    <a:pt x="200532" y="366837"/>
                    <a:pt x="207773" y="366837"/>
                  </a:cubicBezTo>
                  <a:cubicBezTo>
                    <a:pt x="215014" y="366837"/>
                    <a:pt x="229628" y="361921"/>
                    <a:pt x="234345" y="362918"/>
                  </a:cubicBezTo>
                  <a:cubicBezTo>
                    <a:pt x="239061" y="363914"/>
                    <a:pt x="251682" y="366837"/>
                    <a:pt x="252613" y="360991"/>
                  </a:cubicBezTo>
                  <a:cubicBezTo>
                    <a:pt x="253542" y="355145"/>
                    <a:pt x="256266" y="346244"/>
                    <a:pt x="262643" y="348170"/>
                  </a:cubicBezTo>
                  <a:cubicBezTo>
                    <a:pt x="269020" y="350097"/>
                    <a:pt x="273537" y="356075"/>
                    <a:pt x="280845" y="349167"/>
                  </a:cubicBezTo>
                  <a:cubicBezTo>
                    <a:pt x="288152" y="342258"/>
                    <a:pt x="299976" y="349167"/>
                    <a:pt x="302700" y="343254"/>
                  </a:cubicBezTo>
                  <a:cubicBezTo>
                    <a:pt x="303391" y="342311"/>
                    <a:pt x="304248" y="341501"/>
                    <a:pt x="305224" y="340863"/>
                  </a:cubicBezTo>
                  <a:cubicBezTo>
                    <a:pt x="302361" y="322163"/>
                    <a:pt x="296582" y="304028"/>
                    <a:pt x="288085" y="287122"/>
                  </a:cubicBezTo>
                  <a:close/>
                </a:path>
              </a:pathLst>
            </a:custGeom>
            <a:solidFill>
              <a:srgbClr val="18B8A6"/>
            </a:solidFill>
            <a:ln w="6350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>
                <a:lnSpc>
                  <a:spcPct val="100000"/>
                </a:lnSpc>
                <a:spcAft>
                  <a:spcPts val="0"/>
                </a:spcAft>
              </a:pPr>
              <a:endParaRPr lang="de-DE" sz="1350" b="0" kern="0">
                <a:solidFill>
                  <a:prstClr val="black"/>
                </a:solidFill>
              </a:endParaRPr>
            </a:p>
          </p:txBody>
        </p:sp>
        <p:sp>
          <p:nvSpPr>
            <p:cNvPr id="89" name="Freihandform: Form 210">
              <a:extLst>
                <a:ext uri="{FF2B5EF4-FFF2-40B4-BE49-F238E27FC236}">
                  <a16:creationId xmlns:a16="http://schemas.microsoft.com/office/drawing/2014/main" id="{9F6A6925-910E-AFFA-D2A8-4AF9DBD35118}"/>
                </a:ext>
              </a:extLst>
            </p:cNvPr>
            <p:cNvSpPr/>
            <p:nvPr/>
          </p:nvSpPr>
          <p:spPr>
            <a:xfrm>
              <a:off x="6745497" y="4617914"/>
              <a:ext cx="96156" cy="253282"/>
            </a:xfrm>
            <a:custGeom>
              <a:avLst/>
              <a:gdLst>
                <a:gd name="connsiteX0" fmla="*/ 92496 w 96156"/>
                <a:gd name="connsiteY0" fmla="*/ 167181 h 253282"/>
                <a:gd name="connsiteX1" fmla="*/ 73829 w 96156"/>
                <a:gd name="connsiteY1" fmla="*/ 147718 h 253282"/>
                <a:gd name="connsiteX2" fmla="*/ 72899 w 96156"/>
                <a:gd name="connsiteY2" fmla="*/ 153364 h 253282"/>
                <a:gd name="connsiteX3" fmla="*/ 39685 w 96156"/>
                <a:gd name="connsiteY3" fmla="*/ 102480 h 253282"/>
                <a:gd name="connsiteX4" fmla="*/ 43073 w 96156"/>
                <a:gd name="connsiteY4" fmla="*/ 43424 h 253282"/>
                <a:gd name="connsiteX5" fmla="*/ 35832 w 96156"/>
                <a:gd name="connsiteY5" fmla="*/ 312 h 253282"/>
                <a:gd name="connsiteX6" fmla="*/ 15040 w 96156"/>
                <a:gd name="connsiteY6" fmla="*/ 312 h 253282"/>
                <a:gd name="connsiteX7" fmla="*/ 27263 w 96156"/>
                <a:gd name="connsiteY7" fmla="*/ 32796 h 253282"/>
                <a:gd name="connsiteX8" fmla="*/ 16235 w 96156"/>
                <a:gd name="connsiteY8" fmla="*/ 39439 h 253282"/>
                <a:gd name="connsiteX9" fmla="*/ 17763 w 96156"/>
                <a:gd name="connsiteY9" fmla="*/ 93910 h 253282"/>
                <a:gd name="connsiteX10" fmla="*/ 5142 w 96156"/>
                <a:gd name="connsiteY10" fmla="*/ 102480 h 253282"/>
                <a:gd name="connsiteX11" fmla="*/ 425 w 96156"/>
                <a:gd name="connsiteY11" fmla="*/ 134830 h 253282"/>
                <a:gd name="connsiteX12" fmla="*/ 5872 w 96156"/>
                <a:gd name="connsiteY12" fmla="*/ 149445 h 253282"/>
                <a:gd name="connsiteX13" fmla="*/ 5872 w 96156"/>
                <a:gd name="connsiteY13" fmla="*/ 149445 h 253282"/>
                <a:gd name="connsiteX14" fmla="*/ 26864 w 96156"/>
                <a:gd name="connsiteY14" fmla="*/ 165188 h 253282"/>
                <a:gd name="connsiteX15" fmla="*/ 51509 w 96156"/>
                <a:gd name="connsiteY15" fmla="*/ 169108 h 253282"/>
                <a:gd name="connsiteX16" fmla="*/ 44866 w 96156"/>
                <a:gd name="connsiteY16" fmla="*/ 212419 h 253282"/>
                <a:gd name="connsiteX17" fmla="*/ 73165 w 96156"/>
                <a:gd name="connsiteY17" fmla="*/ 252742 h 253282"/>
                <a:gd name="connsiteX18" fmla="*/ 75889 w 96156"/>
                <a:gd name="connsiteY18" fmla="*/ 222251 h 253282"/>
                <a:gd name="connsiteX19" fmla="*/ 93226 w 96156"/>
                <a:gd name="connsiteY19" fmla="*/ 200595 h 253282"/>
                <a:gd name="connsiteX20" fmla="*/ 92496 w 96156"/>
                <a:gd name="connsiteY20" fmla="*/ 167181 h 253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6156" h="253282">
                  <a:moveTo>
                    <a:pt x="92496" y="167181"/>
                  </a:moveTo>
                  <a:cubicBezTo>
                    <a:pt x="86743" y="160259"/>
                    <a:pt x="80505" y="153756"/>
                    <a:pt x="73829" y="147718"/>
                  </a:cubicBezTo>
                  <a:cubicBezTo>
                    <a:pt x="74088" y="149651"/>
                    <a:pt x="73763" y="151617"/>
                    <a:pt x="72899" y="153364"/>
                  </a:cubicBezTo>
                  <a:cubicBezTo>
                    <a:pt x="64861" y="165919"/>
                    <a:pt x="42143" y="126793"/>
                    <a:pt x="39685" y="102480"/>
                  </a:cubicBezTo>
                  <a:cubicBezTo>
                    <a:pt x="37227" y="78167"/>
                    <a:pt x="52639" y="66276"/>
                    <a:pt x="43073" y="43424"/>
                  </a:cubicBezTo>
                  <a:cubicBezTo>
                    <a:pt x="35101" y="24293"/>
                    <a:pt x="29787" y="5892"/>
                    <a:pt x="35832" y="312"/>
                  </a:cubicBezTo>
                  <a:cubicBezTo>
                    <a:pt x="28910" y="-259"/>
                    <a:pt x="21961" y="-259"/>
                    <a:pt x="15040" y="312"/>
                  </a:cubicBezTo>
                  <a:cubicBezTo>
                    <a:pt x="20806" y="10429"/>
                    <a:pt x="24931" y="21390"/>
                    <a:pt x="27263" y="32796"/>
                  </a:cubicBezTo>
                  <a:cubicBezTo>
                    <a:pt x="27263" y="39439"/>
                    <a:pt x="19358" y="31068"/>
                    <a:pt x="16235" y="39439"/>
                  </a:cubicBezTo>
                  <a:cubicBezTo>
                    <a:pt x="13113" y="47809"/>
                    <a:pt x="11519" y="87134"/>
                    <a:pt x="17763" y="93910"/>
                  </a:cubicBezTo>
                  <a:cubicBezTo>
                    <a:pt x="24008" y="100686"/>
                    <a:pt x="5142" y="95638"/>
                    <a:pt x="5142" y="102480"/>
                  </a:cubicBezTo>
                  <a:cubicBezTo>
                    <a:pt x="5142" y="109322"/>
                    <a:pt x="3614" y="133103"/>
                    <a:pt x="425" y="134830"/>
                  </a:cubicBezTo>
                  <a:cubicBezTo>
                    <a:pt x="-1302" y="135760"/>
                    <a:pt x="2352" y="141473"/>
                    <a:pt x="5872" y="149445"/>
                  </a:cubicBezTo>
                  <a:lnTo>
                    <a:pt x="5872" y="149445"/>
                  </a:lnTo>
                  <a:cubicBezTo>
                    <a:pt x="8663" y="149445"/>
                    <a:pt x="21417" y="166185"/>
                    <a:pt x="26864" y="165188"/>
                  </a:cubicBezTo>
                  <a:cubicBezTo>
                    <a:pt x="32311" y="164192"/>
                    <a:pt x="48719" y="155357"/>
                    <a:pt x="51509" y="169108"/>
                  </a:cubicBezTo>
                  <a:cubicBezTo>
                    <a:pt x="54299" y="182859"/>
                    <a:pt x="43272" y="206507"/>
                    <a:pt x="44866" y="212419"/>
                  </a:cubicBezTo>
                  <a:cubicBezTo>
                    <a:pt x="46461" y="218332"/>
                    <a:pt x="71438" y="257657"/>
                    <a:pt x="73165" y="252742"/>
                  </a:cubicBezTo>
                  <a:cubicBezTo>
                    <a:pt x="74892" y="247826"/>
                    <a:pt x="67718" y="230090"/>
                    <a:pt x="75889" y="222251"/>
                  </a:cubicBezTo>
                  <a:cubicBezTo>
                    <a:pt x="84059" y="214412"/>
                    <a:pt x="94157" y="224244"/>
                    <a:pt x="93226" y="200595"/>
                  </a:cubicBezTo>
                  <a:cubicBezTo>
                    <a:pt x="92296" y="176946"/>
                    <a:pt x="100733" y="178009"/>
                    <a:pt x="92496" y="167181"/>
                  </a:cubicBezTo>
                  <a:close/>
                </a:path>
              </a:pathLst>
            </a:custGeom>
            <a:solidFill>
              <a:srgbClr val="18B8A6"/>
            </a:solidFill>
            <a:ln w="6350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>
                <a:lnSpc>
                  <a:spcPct val="100000"/>
                </a:lnSpc>
                <a:spcAft>
                  <a:spcPts val="0"/>
                </a:spcAft>
              </a:pPr>
              <a:endParaRPr lang="de-DE" sz="1350" b="0" kern="0">
                <a:solidFill>
                  <a:prstClr val="black"/>
                </a:solidFill>
              </a:endParaRPr>
            </a:p>
          </p:txBody>
        </p:sp>
        <p:sp>
          <p:nvSpPr>
            <p:cNvPr id="90" name="Freihandform: Form 211">
              <a:extLst>
                <a:ext uri="{FF2B5EF4-FFF2-40B4-BE49-F238E27FC236}">
                  <a16:creationId xmlns:a16="http://schemas.microsoft.com/office/drawing/2014/main" id="{10228261-F747-2DE4-FCCB-3BCCFBBD2421}"/>
                </a:ext>
              </a:extLst>
            </p:cNvPr>
            <p:cNvSpPr/>
            <p:nvPr/>
          </p:nvSpPr>
          <p:spPr>
            <a:xfrm>
              <a:off x="5353058" y="3040103"/>
              <a:ext cx="370130" cy="316953"/>
            </a:xfrm>
            <a:custGeom>
              <a:avLst/>
              <a:gdLst>
                <a:gd name="connsiteX0" fmla="*/ 369859 w 370130"/>
                <a:gd name="connsiteY0" fmla="*/ 128843 h 316953"/>
                <a:gd name="connsiteX1" fmla="*/ 357770 w 370130"/>
                <a:gd name="connsiteY1" fmla="*/ 106058 h 316953"/>
                <a:gd name="connsiteX2" fmla="*/ 355776 w 370130"/>
                <a:gd name="connsiteY2" fmla="*/ 75700 h 316953"/>
                <a:gd name="connsiteX3" fmla="*/ 346742 w 370130"/>
                <a:gd name="connsiteY3" fmla="*/ 40958 h 316953"/>
                <a:gd name="connsiteX4" fmla="*/ 341627 w 370130"/>
                <a:gd name="connsiteY4" fmla="*/ 30728 h 316953"/>
                <a:gd name="connsiteX5" fmla="*/ 305888 w 370130"/>
                <a:gd name="connsiteY5" fmla="*/ 21694 h 316953"/>
                <a:gd name="connsiteX6" fmla="*/ 253476 w 370130"/>
                <a:gd name="connsiteY6" fmla="*/ 15782 h 316953"/>
                <a:gd name="connsiteX7" fmla="*/ 226041 w 370130"/>
                <a:gd name="connsiteY7" fmla="*/ 1034 h 316953"/>
                <a:gd name="connsiteX8" fmla="*/ 235208 w 370130"/>
                <a:gd name="connsiteY8" fmla="*/ 22756 h 316953"/>
                <a:gd name="connsiteX9" fmla="*/ 201595 w 370130"/>
                <a:gd name="connsiteY9" fmla="*/ 55041 h 316953"/>
                <a:gd name="connsiteX10" fmla="*/ 199536 w 370130"/>
                <a:gd name="connsiteY10" fmla="*/ 55041 h 316953"/>
                <a:gd name="connsiteX11" fmla="*/ 198274 w 370130"/>
                <a:gd name="connsiteY11" fmla="*/ 57698 h 316953"/>
                <a:gd name="connsiteX12" fmla="*/ 193690 w 370130"/>
                <a:gd name="connsiteY12" fmla="*/ 65803 h 316953"/>
                <a:gd name="connsiteX13" fmla="*/ 177880 w 370130"/>
                <a:gd name="connsiteY13" fmla="*/ 103800 h 316953"/>
                <a:gd name="connsiteX14" fmla="*/ 142540 w 370130"/>
                <a:gd name="connsiteY14" fmla="*/ 154684 h 316953"/>
                <a:gd name="connsiteX15" fmla="*/ 137823 w 370130"/>
                <a:gd name="connsiteY15" fmla="*/ 167240 h 316953"/>
                <a:gd name="connsiteX16" fmla="*/ 117895 w 370130"/>
                <a:gd name="connsiteY16" fmla="*/ 188829 h 316953"/>
                <a:gd name="connsiteX17" fmla="*/ 104609 w 370130"/>
                <a:gd name="connsiteY17" fmla="*/ 209488 h 316953"/>
                <a:gd name="connsiteX18" fmla="*/ 67409 w 370130"/>
                <a:gd name="connsiteY18" fmla="*/ 259110 h 316953"/>
                <a:gd name="connsiteX19" fmla="*/ 22304 w 370130"/>
                <a:gd name="connsiteY19" fmla="*/ 292325 h 316953"/>
                <a:gd name="connsiteX20" fmla="*/ -17 w 370130"/>
                <a:gd name="connsiteY20" fmla="*/ 304083 h 316953"/>
                <a:gd name="connsiteX21" fmla="*/ 114573 w 370130"/>
                <a:gd name="connsiteY21" fmla="*/ 304083 h 316953"/>
                <a:gd name="connsiteX22" fmla="*/ 136694 w 370130"/>
                <a:gd name="connsiteY22" fmla="*/ 316837 h 316953"/>
                <a:gd name="connsiteX23" fmla="*/ 136030 w 370130"/>
                <a:gd name="connsiteY23" fmla="*/ 271466 h 316953"/>
                <a:gd name="connsiteX24" fmla="*/ 185254 w 370130"/>
                <a:gd name="connsiteY24" fmla="*/ 236724 h 316953"/>
                <a:gd name="connsiteX25" fmla="*/ 205182 w 370130"/>
                <a:gd name="connsiteY25" fmla="*/ 230081 h 316953"/>
                <a:gd name="connsiteX26" fmla="*/ 232285 w 370130"/>
                <a:gd name="connsiteY26" fmla="*/ 223438 h 316953"/>
                <a:gd name="connsiteX27" fmla="*/ 248361 w 370130"/>
                <a:gd name="connsiteY27" fmla="*/ 203908 h 316953"/>
                <a:gd name="connsiteX28" fmla="*/ 271478 w 370130"/>
                <a:gd name="connsiteY28" fmla="*/ 195206 h 316953"/>
                <a:gd name="connsiteX29" fmla="*/ 285561 w 370130"/>
                <a:gd name="connsiteY29" fmla="*/ 185441 h 316953"/>
                <a:gd name="connsiteX30" fmla="*/ 289547 w 370130"/>
                <a:gd name="connsiteY30" fmla="*/ 164848 h 316953"/>
                <a:gd name="connsiteX31" fmla="*/ 299644 w 370130"/>
                <a:gd name="connsiteY31" fmla="*/ 156146 h 316953"/>
                <a:gd name="connsiteX32" fmla="*/ 317713 w 370130"/>
                <a:gd name="connsiteY32" fmla="*/ 144255 h 316953"/>
                <a:gd name="connsiteX33" fmla="*/ 362951 w 370130"/>
                <a:gd name="connsiteY33" fmla="*/ 142063 h 316953"/>
                <a:gd name="connsiteX34" fmla="*/ 369859 w 370130"/>
                <a:gd name="connsiteY34" fmla="*/ 128843 h 31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70130" h="316953">
                  <a:moveTo>
                    <a:pt x="369859" y="128843"/>
                  </a:moveTo>
                  <a:cubicBezTo>
                    <a:pt x="368797" y="123396"/>
                    <a:pt x="363815" y="107121"/>
                    <a:pt x="357770" y="106058"/>
                  </a:cubicBezTo>
                  <a:cubicBezTo>
                    <a:pt x="351724" y="104995"/>
                    <a:pt x="355776" y="88721"/>
                    <a:pt x="355776" y="75700"/>
                  </a:cubicBezTo>
                  <a:cubicBezTo>
                    <a:pt x="356540" y="63451"/>
                    <a:pt x="353372" y="51281"/>
                    <a:pt x="346742" y="40958"/>
                  </a:cubicBezTo>
                  <a:cubicBezTo>
                    <a:pt x="344689" y="37736"/>
                    <a:pt x="342976" y="34309"/>
                    <a:pt x="341627" y="30728"/>
                  </a:cubicBezTo>
                  <a:cubicBezTo>
                    <a:pt x="330667" y="30728"/>
                    <a:pt x="317314" y="22026"/>
                    <a:pt x="305888" y="21694"/>
                  </a:cubicBezTo>
                  <a:cubicBezTo>
                    <a:pt x="289946" y="21229"/>
                    <a:pt x="265300" y="30064"/>
                    <a:pt x="253476" y="15782"/>
                  </a:cubicBezTo>
                  <a:cubicBezTo>
                    <a:pt x="241652" y="1499"/>
                    <a:pt x="234212" y="-2354"/>
                    <a:pt x="226041" y="1034"/>
                  </a:cubicBezTo>
                  <a:cubicBezTo>
                    <a:pt x="232053" y="6634"/>
                    <a:pt x="235387" y="14539"/>
                    <a:pt x="235208" y="22756"/>
                  </a:cubicBezTo>
                  <a:cubicBezTo>
                    <a:pt x="235208" y="38832"/>
                    <a:pt x="219797" y="56967"/>
                    <a:pt x="201595" y="55041"/>
                  </a:cubicBezTo>
                  <a:lnTo>
                    <a:pt x="199536" y="55041"/>
                  </a:lnTo>
                  <a:cubicBezTo>
                    <a:pt x="199257" y="55991"/>
                    <a:pt x="198832" y="56888"/>
                    <a:pt x="198274" y="57698"/>
                  </a:cubicBezTo>
                  <a:cubicBezTo>
                    <a:pt x="196580" y="60302"/>
                    <a:pt x="195045" y="63006"/>
                    <a:pt x="193690" y="65803"/>
                  </a:cubicBezTo>
                  <a:cubicBezTo>
                    <a:pt x="187512" y="77494"/>
                    <a:pt x="183261" y="91045"/>
                    <a:pt x="177880" y="103800"/>
                  </a:cubicBezTo>
                  <a:cubicBezTo>
                    <a:pt x="169443" y="123728"/>
                    <a:pt x="158948" y="142793"/>
                    <a:pt x="142540" y="154684"/>
                  </a:cubicBezTo>
                  <a:cubicBezTo>
                    <a:pt x="141636" y="159088"/>
                    <a:pt x="140042" y="163327"/>
                    <a:pt x="137823" y="167240"/>
                  </a:cubicBezTo>
                  <a:cubicBezTo>
                    <a:pt x="132708" y="176473"/>
                    <a:pt x="124537" y="181123"/>
                    <a:pt x="117895" y="188829"/>
                  </a:cubicBezTo>
                  <a:cubicBezTo>
                    <a:pt x="112806" y="195266"/>
                    <a:pt x="108356" y="202188"/>
                    <a:pt x="104609" y="209488"/>
                  </a:cubicBezTo>
                  <a:cubicBezTo>
                    <a:pt x="103280" y="223372"/>
                    <a:pt x="80960" y="250475"/>
                    <a:pt x="67409" y="259110"/>
                  </a:cubicBezTo>
                  <a:cubicBezTo>
                    <a:pt x="51931" y="268942"/>
                    <a:pt x="46949" y="287609"/>
                    <a:pt x="22304" y="292325"/>
                  </a:cubicBezTo>
                  <a:cubicBezTo>
                    <a:pt x="13814" y="293813"/>
                    <a:pt x="6009" y="297925"/>
                    <a:pt x="-17" y="304083"/>
                  </a:cubicBezTo>
                  <a:lnTo>
                    <a:pt x="114573" y="304083"/>
                  </a:lnTo>
                  <a:cubicBezTo>
                    <a:pt x="138355" y="304083"/>
                    <a:pt x="132908" y="309862"/>
                    <a:pt x="136694" y="316837"/>
                  </a:cubicBezTo>
                  <a:cubicBezTo>
                    <a:pt x="136229" y="295049"/>
                    <a:pt x="135498" y="273592"/>
                    <a:pt x="136030" y="271466"/>
                  </a:cubicBezTo>
                  <a:cubicBezTo>
                    <a:pt x="137026" y="267149"/>
                    <a:pt x="178212" y="241108"/>
                    <a:pt x="185254" y="236724"/>
                  </a:cubicBezTo>
                  <a:cubicBezTo>
                    <a:pt x="192295" y="232340"/>
                    <a:pt x="205182" y="238916"/>
                    <a:pt x="205182" y="230081"/>
                  </a:cubicBezTo>
                  <a:cubicBezTo>
                    <a:pt x="205182" y="221246"/>
                    <a:pt x="222255" y="225697"/>
                    <a:pt x="232285" y="223438"/>
                  </a:cubicBezTo>
                  <a:cubicBezTo>
                    <a:pt x="241751" y="221824"/>
                    <a:pt x="248593" y="213507"/>
                    <a:pt x="248361" y="203908"/>
                  </a:cubicBezTo>
                  <a:cubicBezTo>
                    <a:pt x="248361" y="194143"/>
                    <a:pt x="262444" y="196269"/>
                    <a:pt x="271478" y="195206"/>
                  </a:cubicBezTo>
                  <a:cubicBezTo>
                    <a:pt x="280513" y="194143"/>
                    <a:pt x="279516" y="185441"/>
                    <a:pt x="285561" y="185441"/>
                  </a:cubicBezTo>
                  <a:cubicBezTo>
                    <a:pt x="291606" y="185441"/>
                    <a:pt x="288550" y="175676"/>
                    <a:pt x="289547" y="164848"/>
                  </a:cubicBezTo>
                  <a:cubicBezTo>
                    <a:pt x="290543" y="154020"/>
                    <a:pt x="290610" y="156146"/>
                    <a:pt x="299644" y="156146"/>
                  </a:cubicBezTo>
                  <a:cubicBezTo>
                    <a:pt x="308679" y="156146"/>
                    <a:pt x="317713" y="150765"/>
                    <a:pt x="317713" y="144255"/>
                  </a:cubicBezTo>
                  <a:cubicBezTo>
                    <a:pt x="317713" y="137745"/>
                    <a:pt x="356906" y="142063"/>
                    <a:pt x="362951" y="142063"/>
                  </a:cubicBezTo>
                  <a:cubicBezTo>
                    <a:pt x="368996" y="142063"/>
                    <a:pt x="370856" y="134224"/>
                    <a:pt x="369859" y="128843"/>
                  </a:cubicBezTo>
                  <a:close/>
                </a:path>
              </a:pathLst>
            </a:custGeom>
            <a:solidFill>
              <a:srgbClr val="E6E6E6"/>
            </a:solidFill>
            <a:ln w="6350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Freihandform: Form 212">
              <a:extLst>
                <a:ext uri="{FF2B5EF4-FFF2-40B4-BE49-F238E27FC236}">
                  <a16:creationId xmlns:a16="http://schemas.microsoft.com/office/drawing/2014/main" id="{E9F4D049-5A92-3196-0707-56BC06143522}"/>
                </a:ext>
              </a:extLst>
            </p:cNvPr>
            <p:cNvSpPr/>
            <p:nvPr/>
          </p:nvSpPr>
          <p:spPr>
            <a:xfrm>
              <a:off x="5989723" y="2995684"/>
              <a:ext cx="127998" cy="254422"/>
            </a:xfrm>
            <a:custGeom>
              <a:avLst/>
              <a:gdLst>
                <a:gd name="connsiteX0" fmla="*/ 115891 w 127998"/>
                <a:gd name="connsiteY0" fmla="*/ 134933 h 254422"/>
                <a:gd name="connsiteX1" fmla="*/ 103137 w 127998"/>
                <a:gd name="connsiteY1" fmla="*/ 123641 h 254422"/>
                <a:gd name="connsiteX2" fmla="*/ 78957 w 127998"/>
                <a:gd name="connsiteY2" fmla="*/ 112281 h 254422"/>
                <a:gd name="connsiteX3" fmla="*/ 103137 w 127998"/>
                <a:gd name="connsiteY3" fmla="*/ 89164 h 254422"/>
                <a:gd name="connsiteX4" fmla="*/ 106047 w 127998"/>
                <a:gd name="connsiteY4" fmla="*/ 46517 h 254422"/>
                <a:gd name="connsiteX5" fmla="*/ 104000 w 127998"/>
                <a:gd name="connsiteY5" fmla="*/ 44391 h 254422"/>
                <a:gd name="connsiteX6" fmla="*/ 109514 w 127998"/>
                <a:gd name="connsiteY6" fmla="*/ 15361 h 254422"/>
                <a:gd name="connsiteX7" fmla="*/ 110909 w 127998"/>
                <a:gd name="connsiteY7" fmla="*/ 13568 h 254422"/>
                <a:gd name="connsiteX8" fmla="*/ 54046 w 127998"/>
                <a:gd name="connsiteY8" fmla="*/ 2408 h 254422"/>
                <a:gd name="connsiteX9" fmla="*/ 40295 w 127998"/>
                <a:gd name="connsiteY9" fmla="*/ -117 h 254422"/>
                <a:gd name="connsiteX10" fmla="*/ 31859 w 127998"/>
                <a:gd name="connsiteY10" fmla="*/ 813 h 254422"/>
                <a:gd name="connsiteX11" fmla="*/ 31859 w 127998"/>
                <a:gd name="connsiteY11" fmla="*/ 52761 h 254422"/>
                <a:gd name="connsiteX12" fmla="*/ 22758 w 127998"/>
                <a:gd name="connsiteY12" fmla="*/ 88167 h 254422"/>
                <a:gd name="connsiteX13" fmla="*/ 2829 w 127998"/>
                <a:gd name="connsiteY13" fmla="*/ 109823 h 254422"/>
                <a:gd name="connsiteX14" fmla="*/ 15584 w 127998"/>
                <a:gd name="connsiteY14" fmla="*/ 145296 h 254422"/>
                <a:gd name="connsiteX15" fmla="*/ 28139 w 127998"/>
                <a:gd name="connsiteY15" fmla="*/ 166620 h 254422"/>
                <a:gd name="connsiteX16" fmla="*/ 51787 w 127998"/>
                <a:gd name="connsiteY16" fmla="*/ 186549 h 254422"/>
                <a:gd name="connsiteX17" fmla="*/ 66402 w 127998"/>
                <a:gd name="connsiteY17" fmla="*/ 245538 h 254422"/>
                <a:gd name="connsiteX18" fmla="*/ 69125 w 127998"/>
                <a:gd name="connsiteY18" fmla="*/ 254306 h 254422"/>
                <a:gd name="connsiteX19" fmla="*/ 81880 w 127998"/>
                <a:gd name="connsiteY19" fmla="*/ 242083 h 254422"/>
                <a:gd name="connsiteX20" fmla="*/ 87393 w 127998"/>
                <a:gd name="connsiteY20" fmla="*/ 215512 h 254422"/>
                <a:gd name="connsiteX21" fmla="*/ 90117 w 127998"/>
                <a:gd name="connsiteY21" fmla="*/ 200765 h 254422"/>
                <a:gd name="connsiteX22" fmla="*/ 113766 w 127998"/>
                <a:gd name="connsiteY22" fmla="*/ 176651 h 254422"/>
                <a:gd name="connsiteX23" fmla="*/ 127051 w 127998"/>
                <a:gd name="connsiteY23" fmla="*/ 166354 h 254422"/>
                <a:gd name="connsiteX24" fmla="*/ 127982 w 127998"/>
                <a:gd name="connsiteY24" fmla="*/ 149016 h 254422"/>
                <a:gd name="connsiteX25" fmla="*/ 115891 w 127998"/>
                <a:gd name="connsiteY25" fmla="*/ 134933 h 254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7998" h="254422">
                  <a:moveTo>
                    <a:pt x="115891" y="134933"/>
                  </a:moveTo>
                  <a:cubicBezTo>
                    <a:pt x="115891" y="128290"/>
                    <a:pt x="107654" y="117728"/>
                    <a:pt x="103137" y="123641"/>
                  </a:cubicBezTo>
                  <a:cubicBezTo>
                    <a:pt x="98620" y="129553"/>
                    <a:pt x="81282" y="124570"/>
                    <a:pt x="78957" y="112281"/>
                  </a:cubicBezTo>
                  <a:cubicBezTo>
                    <a:pt x="76632" y="99992"/>
                    <a:pt x="90316" y="100457"/>
                    <a:pt x="103137" y="89164"/>
                  </a:cubicBezTo>
                  <a:cubicBezTo>
                    <a:pt x="115719" y="78190"/>
                    <a:pt x="117021" y="59098"/>
                    <a:pt x="106047" y="46517"/>
                  </a:cubicBezTo>
                  <a:cubicBezTo>
                    <a:pt x="105402" y="45779"/>
                    <a:pt x="104718" y="45068"/>
                    <a:pt x="104000" y="44391"/>
                  </a:cubicBezTo>
                  <a:cubicBezTo>
                    <a:pt x="90316" y="32566"/>
                    <a:pt x="99948" y="26189"/>
                    <a:pt x="109514" y="15361"/>
                  </a:cubicBezTo>
                  <a:cubicBezTo>
                    <a:pt x="110019" y="14797"/>
                    <a:pt x="110484" y="14199"/>
                    <a:pt x="110909" y="13568"/>
                  </a:cubicBezTo>
                  <a:cubicBezTo>
                    <a:pt x="93299" y="4819"/>
                    <a:pt x="73656" y="966"/>
                    <a:pt x="54046" y="2408"/>
                  </a:cubicBezTo>
                  <a:cubicBezTo>
                    <a:pt x="49323" y="2760"/>
                    <a:pt x="44587" y="1890"/>
                    <a:pt x="40295" y="-117"/>
                  </a:cubicBezTo>
                  <a:cubicBezTo>
                    <a:pt x="37532" y="541"/>
                    <a:pt x="34702" y="853"/>
                    <a:pt x="31859" y="813"/>
                  </a:cubicBezTo>
                  <a:cubicBezTo>
                    <a:pt x="29135" y="20344"/>
                    <a:pt x="26677" y="44856"/>
                    <a:pt x="31859" y="52761"/>
                  </a:cubicBezTo>
                  <a:cubicBezTo>
                    <a:pt x="39166" y="64585"/>
                    <a:pt x="30065" y="84248"/>
                    <a:pt x="22758" y="88167"/>
                  </a:cubicBezTo>
                  <a:cubicBezTo>
                    <a:pt x="15451" y="92087"/>
                    <a:pt x="10004" y="109823"/>
                    <a:pt x="2829" y="109823"/>
                  </a:cubicBezTo>
                  <a:cubicBezTo>
                    <a:pt x="-4345" y="109823"/>
                    <a:pt x="2829" y="139384"/>
                    <a:pt x="15584" y="145296"/>
                  </a:cubicBezTo>
                  <a:cubicBezTo>
                    <a:pt x="24067" y="148797"/>
                    <a:pt x="29188" y="157506"/>
                    <a:pt x="28139" y="166620"/>
                  </a:cubicBezTo>
                  <a:cubicBezTo>
                    <a:pt x="28139" y="172532"/>
                    <a:pt x="46340" y="178445"/>
                    <a:pt x="51787" y="186549"/>
                  </a:cubicBezTo>
                  <a:cubicBezTo>
                    <a:pt x="57235" y="194653"/>
                    <a:pt x="66402" y="231787"/>
                    <a:pt x="66402" y="245538"/>
                  </a:cubicBezTo>
                  <a:cubicBezTo>
                    <a:pt x="66355" y="248673"/>
                    <a:pt x="67312" y="251749"/>
                    <a:pt x="69125" y="254306"/>
                  </a:cubicBezTo>
                  <a:cubicBezTo>
                    <a:pt x="74234" y="251230"/>
                    <a:pt x="78585" y="247052"/>
                    <a:pt x="81880" y="242083"/>
                  </a:cubicBezTo>
                  <a:cubicBezTo>
                    <a:pt x="85998" y="233713"/>
                    <a:pt x="89187" y="219498"/>
                    <a:pt x="87393" y="215512"/>
                  </a:cubicBezTo>
                  <a:cubicBezTo>
                    <a:pt x="85321" y="210490"/>
                    <a:pt x="86390" y="204717"/>
                    <a:pt x="90117" y="200765"/>
                  </a:cubicBezTo>
                  <a:cubicBezTo>
                    <a:pt x="94169" y="196845"/>
                    <a:pt x="110577" y="178112"/>
                    <a:pt x="113766" y="176651"/>
                  </a:cubicBezTo>
                  <a:cubicBezTo>
                    <a:pt x="116954" y="175189"/>
                    <a:pt x="127450" y="177182"/>
                    <a:pt x="127051" y="166354"/>
                  </a:cubicBezTo>
                  <a:cubicBezTo>
                    <a:pt x="127051" y="160562"/>
                    <a:pt x="127357" y="154776"/>
                    <a:pt x="127982" y="149016"/>
                  </a:cubicBezTo>
                  <a:cubicBezTo>
                    <a:pt x="120342" y="143901"/>
                    <a:pt x="115891" y="137923"/>
                    <a:pt x="115891" y="134933"/>
                  </a:cubicBezTo>
                  <a:close/>
                </a:path>
              </a:pathLst>
            </a:custGeom>
            <a:solidFill>
              <a:srgbClr val="E6E6E6"/>
            </a:solidFill>
            <a:ln w="6350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Freihandform: Form 213">
              <a:extLst>
                <a:ext uri="{FF2B5EF4-FFF2-40B4-BE49-F238E27FC236}">
                  <a16:creationId xmlns:a16="http://schemas.microsoft.com/office/drawing/2014/main" id="{5B508D2E-5D3C-FDA9-8A85-2DF65DC9D32A}"/>
                </a:ext>
              </a:extLst>
            </p:cNvPr>
            <p:cNvSpPr/>
            <p:nvPr/>
          </p:nvSpPr>
          <p:spPr>
            <a:xfrm>
              <a:off x="5488755" y="2990455"/>
              <a:ext cx="642053" cy="665066"/>
            </a:xfrm>
            <a:custGeom>
              <a:avLst/>
              <a:gdLst>
                <a:gd name="connsiteX0" fmla="*/ 220080 w 642053"/>
                <a:gd name="connsiteY0" fmla="*/ 125348 h 665066"/>
                <a:gd name="connsiteX1" fmla="*/ 222073 w 642053"/>
                <a:gd name="connsiteY1" fmla="*/ 155706 h 665066"/>
                <a:gd name="connsiteX2" fmla="*/ 234163 w 642053"/>
                <a:gd name="connsiteY2" fmla="*/ 178491 h 665066"/>
                <a:gd name="connsiteX3" fmla="*/ 227121 w 642053"/>
                <a:gd name="connsiteY3" fmla="*/ 191777 h 665066"/>
                <a:gd name="connsiteX4" fmla="*/ 181883 w 642053"/>
                <a:gd name="connsiteY4" fmla="*/ 193969 h 665066"/>
                <a:gd name="connsiteX5" fmla="*/ 163815 w 642053"/>
                <a:gd name="connsiteY5" fmla="*/ 205860 h 665066"/>
                <a:gd name="connsiteX6" fmla="*/ 153717 w 642053"/>
                <a:gd name="connsiteY6" fmla="*/ 214562 h 665066"/>
                <a:gd name="connsiteX7" fmla="*/ 149732 w 642053"/>
                <a:gd name="connsiteY7" fmla="*/ 235155 h 665066"/>
                <a:gd name="connsiteX8" fmla="*/ 135649 w 642053"/>
                <a:gd name="connsiteY8" fmla="*/ 244920 h 665066"/>
                <a:gd name="connsiteX9" fmla="*/ 112531 w 642053"/>
                <a:gd name="connsiteY9" fmla="*/ 253622 h 665066"/>
                <a:gd name="connsiteX10" fmla="*/ 96456 w 642053"/>
                <a:gd name="connsiteY10" fmla="*/ 273152 h 665066"/>
                <a:gd name="connsiteX11" fmla="*/ 69353 w 642053"/>
                <a:gd name="connsiteY11" fmla="*/ 279795 h 665066"/>
                <a:gd name="connsiteX12" fmla="*/ 49424 w 642053"/>
                <a:gd name="connsiteY12" fmla="*/ 286438 h 665066"/>
                <a:gd name="connsiteX13" fmla="*/ 200 w 642053"/>
                <a:gd name="connsiteY13" fmla="*/ 321180 h 665066"/>
                <a:gd name="connsiteX14" fmla="*/ 864 w 642053"/>
                <a:gd name="connsiteY14" fmla="*/ 366552 h 665066"/>
                <a:gd name="connsiteX15" fmla="*/ 6910 w 642053"/>
                <a:gd name="connsiteY15" fmla="*/ 372530 h 665066"/>
                <a:gd name="connsiteX16" fmla="*/ 305840 w 642053"/>
                <a:gd name="connsiteY16" fmla="*/ 587760 h 665066"/>
                <a:gd name="connsiteX17" fmla="*/ 325370 w 642053"/>
                <a:gd name="connsiteY17" fmla="*/ 618184 h 665066"/>
                <a:gd name="connsiteX18" fmla="*/ 360045 w 642053"/>
                <a:gd name="connsiteY18" fmla="*/ 629876 h 665066"/>
                <a:gd name="connsiteX19" fmla="*/ 375191 w 642053"/>
                <a:gd name="connsiteY19" fmla="*/ 664950 h 665066"/>
                <a:gd name="connsiteX20" fmla="*/ 405550 w 642053"/>
                <a:gd name="connsiteY20" fmla="*/ 658307 h 665066"/>
                <a:gd name="connsiteX21" fmla="*/ 453245 w 642053"/>
                <a:gd name="connsiteY21" fmla="*/ 641899 h 665066"/>
                <a:gd name="connsiteX22" fmla="*/ 509577 w 642053"/>
                <a:gd name="connsiteY22" fmla="*/ 592808 h 665066"/>
                <a:gd name="connsiteX23" fmla="*/ 642036 w 642053"/>
                <a:gd name="connsiteY23" fmla="*/ 502864 h 665066"/>
                <a:gd name="connsiteX24" fmla="*/ 642036 w 642053"/>
                <a:gd name="connsiteY24" fmla="*/ 502864 h 665066"/>
                <a:gd name="connsiteX25" fmla="*/ 626492 w 642053"/>
                <a:gd name="connsiteY25" fmla="*/ 474498 h 665066"/>
                <a:gd name="connsiteX26" fmla="*/ 603773 w 642053"/>
                <a:gd name="connsiteY26" fmla="*/ 467191 h 665066"/>
                <a:gd name="connsiteX27" fmla="*/ 582184 w 642053"/>
                <a:gd name="connsiteY27" fmla="*/ 453906 h 665066"/>
                <a:gd name="connsiteX28" fmla="*/ 578729 w 642053"/>
                <a:gd name="connsiteY28" fmla="*/ 428131 h 665066"/>
                <a:gd name="connsiteX29" fmla="*/ 565112 w 642053"/>
                <a:gd name="connsiteY29" fmla="*/ 407272 h 665066"/>
                <a:gd name="connsiteX30" fmla="*/ 578397 w 642053"/>
                <a:gd name="connsiteY30" fmla="*/ 390798 h 665066"/>
                <a:gd name="connsiteX31" fmla="*/ 573880 w 642053"/>
                <a:gd name="connsiteY31" fmla="*/ 375586 h 665066"/>
                <a:gd name="connsiteX32" fmla="*/ 573880 w 642053"/>
                <a:gd name="connsiteY32" fmla="*/ 354926 h 665066"/>
                <a:gd name="connsiteX33" fmla="*/ 576139 w 642053"/>
                <a:gd name="connsiteY33" fmla="*/ 332274 h 665066"/>
                <a:gd name="connsiteX34" fmla="*/ 577069 w 642053"/>
                <a:gd name="connsiteY34" fmla="*/ 297333 h 665066"/>
                <a:gd name="connsiteX35" fmla="*/ 562920 w 642053"/>
                <a:gd name="connsiteY35" fmla="*/ 266842 h 665066"/>
                <a:gd name="connsiteX36" fmla="*/ 569563 w 642053"/>
                <a:gd name="connsiteY36" fmla="*/ 260199 h 665066"/>
                <a:gd name="connsiteX37" fmla="*/ 566839 w 642053"/>
                <a:gd name="connsiteY37" fmla="*/ 251430 h 665066"/>
                <a:gd name="connsiteX38" fmla="*/ 552224 w 642053"/>
                <a:gd name="connsiteY38" fmla="*/ 192441 h 665066"/>
                <a:gd name="connsiteX39" fmla="*/ 528576 w 642053"/>
                <a:gd name="connsiteY39" fmla="*/ 172513 h 665066"/>
                <a:gd name="connsiteX40" fmla="*/ 515755 w 642053"/>
                <a:gd name="connsiteY40" fmla="*/ 150923 h 665066"/>
                <a:gd name="connsiteX41" fmla="*/ 503001 w 642053"/>
                <a:gd name="connsiteY41" fmla="*/ 115450 h 665066"/>
                <a:gd name="connsiteX42" fmla="*/ 522929 w 642053"/>
                <a:gd name="connsiteY42" fmla="*/ 93794 h 665066"/>
                <a:gd name="connsiteX43" fmla="*/ 532030 w 642053"/>
                <a:gd name="connsiteY43" fmla="*/ 58388 h 665066"/>
                <a:gd name="connsiteX44" fmla="*/ 532030 w 642053"/>
                <a:gd name="connsiteY44" fmla="*/ 6440 h 665066"/>
                <a:gd name="connsiteX45" fmla="*/ 503001 w 642053"/>
                <a:gd name="connsiteY45" fmla="*/ 329 h 665066"/>
                <a:gd name="connsiteX46" fmla="*/ 471580 w 642053"/>
                <a:gd name="connsiteY46" fmla="*/ 3783 h 665066"/>
                <a:gd name="connsiteX47" fmla="*/ 428733 w 642053"/>
                <a:gd name="connsiteY47" fmla="*/ 13150 h 665066"/>
                <a:gd name="connsiteX48" fmla="*/ 312948 w 642053"/>
                <a:gd name="connsiteY48" fmla="*/ 20523 h 665066"/>
                <a:gd name="connsiteX49" fmla="*/ 265119 w 642053"/>
                <a:gd name="connsiteY49" fmla="*/ 48091 h 665066"/>
                <a:gd name="connsiteX50" fmla="*/ 216825 w 642053"/>
                <a:gd name="connsiteY50" fmla="*/ 75128 h 665066"/>
                <a:gd name="connsiteX51" fmla="*/ 205133 w 642053"/>
                <a:gd name="connsiteY51" fmla="*/ 80708 h 665066"/>
                <a:gd name="connsiteX52" fmla="*/ 210248 w 642053"/>
                <a:gd name="connsiteY52" fmla="*/ 90938 h 665066"/>
                <a:gd name="connsiteX53" fmla="*/ 220080 w 642053"/>
                <a:gd name="connsiteY53" fmla="*/ 125348 h 665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642053" h="665066">
                  <a:moveTo>
                    <a:pt x="220080" y="125348"/>
                  </a:moveTo>
                  <a:cubicBezTo>
                    <a:pt x="220080" y="138634"/>
                    <a:pt x="216028" y="154643"/>
                    <a:pt x="222073" y="155706"/>
                  </a:cubicBezTo>
                  <a:cubicBezTo>
                    <a:pt x="228118" y="156769"/>
                    <a:pt x="233100" y="173044"/>
                    <a:pt x="234163" y="178491"/>
                  </a:cubicBezTo>
                  <a:cubicBezTo>
                    <a:pt x="235226" y="183938"/>
                    <a:pt x="233100" y="191777"/>
                    <a:pt x="227121" y="191777"/>
                  </a:cubicBezTo>
                  <a:cubicBezTo>
                    <a:pt x="221143" y="191777"/>
                    <a:pt x="181883" y="187393"/>
                    <a:pt x="181883" y="193969"/>
                  </a:cubicBezTo>
                  <a:cubicBezTo>
                    <a:pt x="181883" y="200546"/>
                    <a:pt x="172849" y="205860"/>
                    <a:pt x="163815" y="205860"/>
                  </a:cubicBezTo>
                  <a:cubicBezTo>
                    <a:pt x="154780" y="205860"/>
                    <a:pt x="154780" y="203734"/>
                    <a:pt x="153717" y="214562"/>
                  </a:cubicBezTo>
                  <a:cubicBezTo>
                    <a:pt x="152655" y="225390"/>
                    <a:pt x="155777" y="235155"/>
                    <a:pt x="149732" y="235155"/>
                  </a:cubicBezTo>
                  <a:cubicBezTo>
                    <a:pt x="143686" y="235155"/>
                    <a:pt x="144683" y="243857"/>
                    <a:pt x="135649" y="244920"/>
                  </a:cubicBezTo>
                  <a:cubicBezTo>
                    <a:pt x="126614" y="245983"/>
                    <a:pt x="112531" y="243857"/>
                    <a:pt x="112531" y="253622"/>
                  </a:cubicBezTo>
                  <a:cubicBezTo>
                    <a:pt x="112764" y="263221"/>
                    <a:pt x="105922" y="271538"/>
                    <a:pt x="96456" y="273152"/>
                  </a:cubicBezTo>
                  <a:cubicBezTo>
                    <a:pt x="86425" y="275278"/>
                    <a:pt x="69353" y="270960"/>
                    <a:pt x="69353" y="279795"/>
                  </a:cubicBezTo>
                  <a:cubicBezTo>
                    <a:pt x="69353" y="288631"/>
                    <a:pt x="56067" y="281921"/>
                    <a:pt x="49424" y="286438"/>
                  </a:cubicBezTo>
                  <a:cubicBezTo>
                    <a:pt x="42781" y="290955"/>
                    <a:pt x="1197" y="316863"/>
                    <a:pt x="200" y="321180"/>
                  </a:cubicBezTo>
                  <a:cubicBezTo>
                    <a:pt x="-331" y="323306"/>
                    <a:pt x="200" y="344763"/>
                    <a:pt x="864" y="366552"/>
                  </a:cubicBezTo>
                  <a:cubicBezTo>
                    <a:pt x="2306" y="369049"/>
                    <a:pt x="4392" y="371115"/>
                    <a:pt x="6910" y="372530"/>
                  </a:cubicBezTo>
                  <a:cubicBezTo>
                    <a:pt x="22122" y="381897"/>
                    <a:pt x="297337" y="578460"/>
                    <a:pt x="305840" y="587760"/>
                  </a:cubicBezTo>
                  <a:cubicBezTo>
                    <a:pt x="313353" y="597219"/>
                    <a:pt x="319896" y="607409"/>
                    <a:pt x="325370" y="618184"/>
                  </a:cubicBezTo>
                  <a:cubicBezTo>
                    <a:pt x="337559" y="619871"/>
                    <a:pt x="349324" y="623837"/>
                    <a:pt x="360045" y="629876"/>
                  </a:cubicBezTo>
                  <a:cubicBezTo>
                    <a:pt x="375191" y="639242"/>
                    <a:pt x="375191" y="664950"/>
                    <a:pt x="375191" y="664950"/>
                  </a:cubicBezTo>
                  <a:cubicBezTo>
                    <a:pt x="375191" y="664950"/>
                    <a:pt x="394722" y="660300"/>
                    <a:pt x="405550" y="658307"/>
                  </a:cubicBezTo>
                  <a:cubicBezTo>
                    <a:pt x="416377" y="656314"/>
                    <a:pt x="453245" y="641899"/>
                    <a:pt x="453245" y="641899"/>
                  </a:cubicBezTo>
                  <a:lnTo>
                    <a:pt x="509577" y="592808"/>
                  </a:lnTo>
                  <a:lnTo>
                    <a:pt x="642036" y="502864"/>
                  </a:lnTo>
                  <a:lnTo>
                    <a:pt x="642036" y="502864"/>
                  </a:lnTo>
                  <a:cubicBezTo>
                    <a:pt x="637984" y="487186"/>
                    <a:pt x="633600" y="474498"/>
                    <a:pt x="626492" y="474498"/>
                  </a:cubicBezTo>
                  <a:cubicBezTo>
                    <a:pt x="619384" y="474498"/>
                    <a:pt x="613206" y="467191"/>
                    <a:pt x="603773" y="467191"/>
                  </a:cubicBezTo>
                  <a:cubicBezTo>
                    <a:pt x="594340" y="467191"/>
                    <a:pt x="583313" y="462275"/>
                    <a:pt x="582184" y="453906"/>
                  </a:cubicBezTo>
                  <a:cubicBezTo>
                    <a:pt x="581055" y="445536"/>
                    <a:pt x="585572" y="439158"/>
                    <a:pt x="578729" y="428131"/>
                  </a:cubicBezTo>
                  <a:cubicBezTo>
                    <a:pt x="571887" y="417104"/>
                    <a:pt x="565112" y="412188"/>
                    <a:pt x="565112" y="407272"/>
                  </a:cubicBezTo>
                  <a:cubicBezTo>
                    <a:pt x="565112" y="402357"/>
                    <a:pt x="576670" y="392791"/>
                    <a:pt x="578397" y="390798"/>
                  </a:cubicBezTo>
                  <a:cubicBezTo>
                    <a:pt x="580124" y="388805"/>
                    <a:pt x="573880" y="380966"/>
                    <a:pt x="573880" y="375586"/>
                  </a:cubicBezTo>
                  <a:cubicBezTo>
                    <a:pt x="573880" y="370205"/>
                    <a:pt x="569297" y="360839"/>
                    <a:pt x="573880" y="354926"/>
                  </a:cubicBezTo>
                  <a:cubicBezTo>
                    <a:pt x="579593" y="348722"/>
                    <a:pt x="580517" y="339482"/>
                    <a:pt x="576139" y="332274"/>
                  </a:cubicBezTo>
                  <a:cubicBezTo>
                    <a:pt x="571090" y="321446"/>
                    <a:pt x="582782" y="311615"/>
                    <a:pt x="577069" y="297333"/>
                  </a:cubicBezTo>
                  <a:cubicBezTo>
                    <a:pt x="571356" y="283050"/>
                    <a:pt x="562056" y="271757"/>
                    <a:pt x="562920" y="266842"/>
                  </a:cubicBezTo>
                  <a:cubicBezTo>
                    <a:pt x="563318" y="264716"/>
                    <a:pt x="566241" y="262458"/>
                    <a:pt x="569563" y="260199"/>
                  </a:cubicBezTo>
                  <a:cubicBezTo>
                    <a:pt x="567749" y="257635"/>
                    <a:pt x="566792" y="254566"/>
                    <a:pt x="566839" y="251430"/>
                  </a:cubicBezTo>
                  <a:cubicBezTo>
                    <a:pt x="566839" y="237679"/>
                    <a:pt x="557738" y="200280"/>
                    <a:pt x="552224" y="192441"/>
                  </a:cubicBezTo>
                  <a:cubicBezTo>
                    <a:pt x="546711" y="184603"/>
                    <a:pt x="528576" y="178624"/>
                    <a:pt x="528576" y="172513"/>
                  </a:cubicBezTo>
                  <a:cubicBezTo>
                    <a:pt x="529718" y="163239"/>
                    <a:pt x="524444" y="154364"/>
                    <a:pt x="515755" y="150923"/>
                  </a:cubicBezTo>
                  <a:cubicBezTo>
                    <a:pt x="503001" y="145011"/>
                    <a:pt x="495826" y="115450"/>
                    <a:pt x="503001" y="115450"/>
                  </a:cubicBezTo>
                  <a:cubicBezTo>
                    <a:pt x="510175" y="115450"/>
                    <a:pt x="515755" y="97780"/>
                    <a:pt x="522929" y="93794"/>
                  </a:cubicBezTo>
                  <a:cubicBezTo>
                    <a:pt x="530104" y="89809"/>
                    <a:pt x="539337" y="70212"/>
                    <a:pt x="532030" y="58388"/>
                  </a:cubicBezTo>
                  <a:cubicBezTo>
                    <a:pt x="527181" y="50483"/>
                    <a:pt x="529639" y="25971"/>
                    <a:pt x="532030" y="6440"/>
                  </a:cubicBezTo>
                  <a:cubicBezTo>
                    <a:pt x="522099" y="5909"/>
                    <a:pt x="512307" y="3843"/>
                    <a:pt x="503001" y="329"/>
                  </a:cubicBezTo>
                  <a:cubicBezTo>
                    <a:pt x="497553" y="-1597"/>
                    <a:pt x="481610" y="3318"/>
                    <a:pt x="471580" y="3783"/>
                  </a:cubicBezTo>
                  <a:cubicBezTo>
                    <a:pt x="461549" y="4248"/>
                    <a:pt x="436904" y="21520"/>
                    <a:pt x="428733" y="13150"/>
                  </a:cubicBezTo>
                  <a:cubicBezTo>
                    <a:pt x="420562" y="4780"/>
                    <a:pt x="336663" y="19793"/>
                    <a:pt x="312948" y="20523"/>
                  </a:cubicBezTo>
                  <a:cubicBezTo>
                    <a:pt x="289232" y="21254"/>
                    <a:pt x="279202" y="48091"/>
                    <a:pt x="265119" y="48091"/>
                  </a:cubicBezTo>
                  <a:cubicBezTo>
                    <a:pt x="251036" y="48091"/>
                    <a:pt x="228649" y="60846"/>
                    <a:pt x="216825" y="75128"/>
                  </a:cubicBezTo>
                  <a:cubicBezTo>
                    <a:pt x="214002" y="78702"/>
                    <a:pt x="209684" y="80761"/>
                    <a:pt x="205133" y="80708"/>
                  </a:cubicBezTo>
                  <a:cubicBezTo>
                    <a:pt x="206482" y="84288"/>
                    <a:pt x="208196" y="87716"/>
                    <a:pt x="210248" y="90938"/>
                  </a:cubicBezTo>
                  <a:cubicBezTo>
                    <a:pt x="217091" y="101075"/>
                    <a:pt x="220538" y="113125"/>
                    <a:pt x="220080" y="125348"/>
                  </a:cubicBezTo>
                  <a:close/>
                </a:path>
              </a:pathLst>
            </a:custGeom>
            <a:solidFill>
              <a:srgbClr val="E6E6E6"/>
            </a:solidFill>
            <a:ln w="6350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Freihandform: Form 214">
              <a:extLst>
                <a:ext uri="{FF2B5EF4-FFF2-40B4-BE49-F238E27FC236}">
                  <a16:creationId xmlns:a16="http://schemas.microsoft.com/office/drawing/2014/main" id="{527AA6EA-A83A-8D8B-546F-BD657B7DFDCC}"/>
                </a:ext>
              </a:extLst>
            </p:cNvPr>
            <p:cNvSpPr/>
            <p:nvPr/>
          </p:nvSpPr>
          <p:spPr>
            <a:xfrm>
              <a:off x="6052156" y="3144883"/>
              <a:ext cx="465865" cy="485197"/>
            </a:xfrm>
            <a:custGeom>
              <a:avLst/>
              <a:gdLst>
                <a:gd name="connsiteX0" fmla="*/ 465849 w 465865"/>
                <a:gd name="connsiteY0" fmla="*/ 42597 h 485197"/>
                <a:gd name="connsiteX1" fmla="*/ 464985 w 465865"/>
                <a:gd name="connsiteY1" fmla="*/ 41335 h 485197"/>
                <a:gd name="connsiteX2" fmla="*/ 423534 w 465865"/>
                <a:gd name="connsiteY2" fmla="*/ 29511 h 485197"/>
                <a:gd name="connsiteX3" fmla="*/ 389323 w 465865"/>
                <a:gd name="connsiteY3" fmla="*/ 6061 h 485197"/>
                <a:gd name="connsiteX4" fmla="*/ 356972 w 465865"/>
                <a:gd name="connsiteY4" fmla="*/ 35357 h 485197"/>
                <a:gd name="connsiteX5" fmla="*/ 328009 w 465865"/>
                <a:gd name="connsiteY5" fmla="*/ 18417 h 485197"/>
                <a:gd name="connsiteX6" fmla="*/ 308080 w 465865"/>
                <a:gd name="connsiteY6" fmla="*/ 41335 h 485197"/>
                <a:gd name="connsiteX7" fmla="*/ 312199 w 465865"/>
                <a:gd name="connsiteY7" fmla="*/ 84580 h 485197"/>
                <a:gd name="connsiteX8" fmla="*/ 264769 w 465865"/>
                <a:gd name="connsiteY8" fmla="*/ 85112 h 485197"/>
                <a:gd name="connsiteX9" fmla="*/ 207839 w 465865"/>
                <a:gd name="connsiteY9" fmla="*/ 62924 h 485197"/>
                <a:gd name="connsiteX10" fmla="*/ 177282 w 465865"/>
                <a:gd name="connsiteY10" fmla="*/ 39342 h 485197"/>
                <a:gd name="connsiteX11" fmla="*/ 157353 w 465865"/>
                <a:gd name="connsiteY11" fmla="*/ 20144 h 485197"/>
                <a:gd name="connsiteX12" fmla="*/ 101353 w 465865"/>
                <a:gd name="connsiteY12" fmla="*/ 7855 h 485197"/>
                <a:gd name="connsiteX13" fmla="*/ 65748 w 465865"/>
                <a:gd name="connsiteY13" fmla="*/ -117 h 485197"/>
                <a:gd name="connsiteX14" fmla="*/ 64817 w 465865"/>
                <a:gd name="connsiteY14" fmla="*/ 17221 h 485197"/>
                <a:gd name="connsiteX15" fmla="*/ 51532 w 465865"/>
                <a:gd name="connsiteY15" fmla="*/ 27518 h 485197"/>
                <a:gd name="connsiteX16" fmla="*/ 27883 w 465865"/>
                <a:gd name="connsiteY16" fmla="*/ 51632 h 485197"/>
                <a:gd name="connsiteX17" fmla="*/ 25160 w 465865"/>
                <a:gd name="connsiteY17" fmla="*/ 66379 h 485197"/>
                <a:gd name="connsiteX18" fmla="*/ 19646 w 465865"/>
                <a:gd name="connsiteY18" fmla="*/ 92950 h 485197"/>
                <a:gd name="connsiteX19" fmla="*/ 49 w 465865"/>
                <a:gd name="connsiteY19" fmla="*/ 112148 h 485197"/>
                <a:gd name="connsiteX20" fmla="*/ 14199 w 465865"/>
                <a:gd name="connsiteY20" fmla="*/ 142639 h 485197"/>
                <a:gd name="connsiteX21" fmla="*/ 13269 w 465865"/>
                <a:gd name="connsiteY21" fmla="*/ 177581 h 485197"/>
                <a:gd name="connsiteX22" fmla="*/ 11010 w 465865"/>
                <a:gd name="connsiteY22" fmla="*/ 200233 h 485197"/>
                <a:gd name="connsiteX23" fmla="*/ 11010 w 465865"/>
                <a:gd name="connsiteY23" fmla="*/ 220892 h 485197"/>
                <a:gd name="connsiteX24" fmla="*/ 15527 w 465865"/>
                <a:gd name="connsiteY24" fmla="*/ 236105 h 485197"/>
                <a:gd name="connsiteX25" fmla="*/ 2242 w 465865"/>
                <a:gd name="connsiteY25" fmla="*/ 252579 h 485197"/>
                <a:gd name="connsiteX26" fmla="*/ 15859 w 465865"/>
                <a:gd name="connsiteY26" fmla="*/ 273438 h 485197"/>
                <a:gd name="connsiteX27" fmla="*/ 19314 w 465865"/>
                <a:gd name="connsiteY27" fmla="*/ 299212 h 485197"/>
                <a:gd name="connsiteX28" fmla="*/ 40903 w 465865"/>
                <a:gd name="connsiteY28" fmla="*/ 312498 h 485197"/>
                <a:gd name="connsiteX29" fmla="*/ 63622 w 465865"/>
                <a:gd name="connsiteY29" fmla="*/ 319805 h 485197"/>
                <a:gd name="connsiteX30" fmla="*/ 79166 w 465865"/>
                <a:gd name="connsiteY30" fmla="*/ 348170 h 485197"/>
                <a:gd name="connsiteX31" fmla="*/ 124338 w 465865"/>
                <a:gd name="connsiteY31" fmla="*/ 357537 h 485197"/>
                <a:gd name="connsiteX32" fmla="*/ 143868 w 465865"/>
                <a:gd name="connsiteY32" fmla="*/ 378595 h 485197"/>
                <a:gd name="connsiteX33" fmla="*/ 195882 w 465865"/>
                <a:gd name="connsiteY33" fmla="*/ 348170 h 485197"/>
                <a:gd name="connsiteX34" fmla="*/ 430708 w 465865"/>
                <a:gd name="connsiteY34" fmla="*/ 485080 h 485197"/>
                <a:gd name="connsiteX35" fmla="*/ 430708 w 465865"/>
                <a:gd name="connsiteY35" fmla="*/ 467477 h 485197"/>
                <a:gd name="connsiteX36" fmla="*/ 459272 w 465865"/>
                <a:gd name="connsiteY36" fmla="*/ 467477 h 485197"/>
                <a:gd name="connsiteX37" fmla="*/ 459272 w 465865"/>
                <a:gd name="connsiteY37" fmla="*/ 141178 h 485197"/>
                <a:gd name="connsiteX38" fmla="*/ 459272 w 465865"/>
                <a:gd name="connsiteY38" fmla="*/ 91888 h 485197"/>
                <a:gd name="connsiteX39" fmla="*/ 463059 w 465865"/>
                <a:gd name="connsiteY39" fmla="*/ 50901 h 485197"/>
                <a:gd name="connsiteX40" fmla="*/ 465849 w 465865"/>
                <a:gd name="connsiteY40" fmla="*/ 42597 h 485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65865" h="485197">
                  <a:moveTo>
                    <a:pt x="465849" y="42597"/>
                  </a:moveTo>
                  <a:cubicBezTo>
                    <a:pt x="465517" y="42212"/>
                    <a:pt x="465224" y="41787"/>
                    <a:pt x="464985" y="41335"/>
                  </a:cubicBezTo>
                  <a:cubicBezTo>
                    <a:pt x="462727" y="34692"/>
                    <a:pt x="450371" y="33895"/>
                    <a:pt x="423534" y="29511"/>
                  </a:cubicBezTo>
                  <a:cubicBezTo>
                    <a:pt x="401479" y="25857"/>
                    <a:pt x="404203" y="11973"/>
                    <a:pt x="389323" y="6061"/>
                  </a:cubicBezTo>
                  <a:cubicBezTo>
                    <a:pt x="388426" y="23061"/>
                    <a:pt x="373978" y="36147"/>
                    <a:pt x="356972" y="35357"/>
                  </a:cubicBezTo>
                  <a:cubicBezTo>
                    <a:pt x="344815" y="35954"/>
                    <a:pt x="333449" y="29305"/>
                    <a:pt x="328009" y="18417"/>
                  </a:cubicBezTo>
                  <a:cubicBezTo>
                    <a:pt x="316251" y="25990"/>
                    <a:pt x="308080" y="34958"/>
                    <a:pt x="308080" y="41335"/>
                  </a:cubicBezTo>
                  <a:cubicBezTo>
                    <a:pt x="307615" y="55086"/>
                    <a:pt x="322163" y="70364"/>
                    <a:pt x="312199" y="84580"/>
                  </a:cubicBezTo>
                  <a:cubicBezTo>
                    <a:pt x="302234" y="98796"/>
                    <a:pt x="280313" y="100324"/>
                    <a:pt x="264769" y="85112"/>
                  </a:cubicBezTo>
                  <a:cubicBezTo>
                    <a:pt x="249271" y="70803"/>
                    <a:pt x="228937" y="62878"/>
                    <a:pt x="207839" y="62924"/>
                  </a:cubicBezTo>
                  <a:cubicBezTo>
                    <a:pt x="189106" y="62924"/>
                    <a:pt x="175887" y="50170"/>
                    <a:pt x="177282" y="39342"/>
                  </a:cubicBezTo>
                  <a:cubicBezTo>
                    <a:pt x="178677" y="28514"/>
                    <a:pt x="172698" y="23599"/>
                    <a:pt x="157353" y="20144"/>
                  </a:cubicBezTo>
                  <a:cubicBezTo>
                    <a:pt x="142008" y="16690"/>
                    <a:pt x="128656" y="2939"/>
                    <a:pt x="101353" y="7855"/>
                  </a:cubicBezTo>
                  <a:cubicBezTo>
                    <a:pt x="88898" y="10074"/>
                    <a:pt x="76071" y="7204"/>
                    <a:pt x="65748" y="-117"/>
                  </a:cubicBezTo>
                  <a:cubicBezTo>
                    <a:pt x="65123" y="5643"/>
                    <a:pt x="64817" y="11429"/>
                    <a:pt x="64817" y="17221"/>
                  </a:cubicBezTo>
                  <a:cubicBezTo>
                    <a:pt x="65282" y="28049"/>
                    <a:pt x="54787" y="26056"/>
                    <a:pt x="51532" y="27518"/>
                  </a:cubicBezTo>
                  <a:cubicBezTo>
                    <a:pt x="48277" y="28979"/>
                    <a:pt x="31603" y="47447"/>
                    <a:pt x="27883" y="51632"/>
                  </a:cubicBezTo>
                  <a:cubicBezTo>
                    <a:pt x="24156" y="55584"/>
                    <a:pt x="23087" y="61357"/>
                    <a:pt x="25160" y="66379"/>
                  </a:cubicBezTo>
                  <a:cubicBezTo>
                    <a:pt x="26953" y="70364"/>
                    <a:pt x="23764" y="84580"/>
                    <a:pt x="19646" y="92950"/>
                  </a:cubicBezTo>
                  <a:cubicBezTo>
                    <a:pt x="15527" y="101320"/>
                    <a:pt x="979" y="107233"/>
                    <a:pt x="49" y="112148"/>
                  </a:cubicBezTo>
                  <a:cubicBezTo>
                    <a:pt x="-880" y="117064"/>
                    <a:pt x="8220" y="128357"/>
                    <a:pt x="14199" y="142639"/>
                  </a:cubicBezTo>
                  <a:cubicBezTo>
                    <a:pt x="20177" y="156921"/>
                    <a:pt x="8220" y="166753"/>
                    <a:pt x="13269" y="177581"/>
                  </a:cubicBezTo>
                  <a:cubicBezTo>
                    <a:pt x="17646" y="184788"/>
                    <a:pt x="16723" y="194029"/>
                    <a:pt x="11010" y="200233"/>
                  </a:cubicBezTo>
                  <a:cubicBezTo>
                    <a:pt x="6427" y="206145"/>
                    <a:pt x="11010" y="215445"/>
                    <a:pt x="11010" y="220892"/>
                  </a:cubicBezTo>
                  <a:cubicBezTo>
                    <a:pt x="11010" y="226340"/>
                    <a:pt x="17653" y="234178"/>
                    <a:pt x="15527" y="236105"/>
                  </a:cubicBezTo>
                  <a:cubicBezTo>
                    <a:pt x="13402" y="238031"/>
                    <a:pt x="2242" y="247663"/>
                    <a:pt x="2242" y="252579"/>
                  </a:cubicBezTo>
                  <a:cubicBezTo>
                    <a:pt x="2242" y="257495"/>
                    <a:pt x="8884" y="262411"/>
                    <a:pt x="15859" y="273438"/>
                  </a:cubicBezTo>
                  <a:cubicBezTo>
                    <a:pt x="22834" y="284465"/>
                    <a:pt x="18185" y="290643"/>
                    <a:pt x="19314" y="299212"/>
                  </a:cubicBezTo>
                  <a:cubicBezTo>
                    <a:pt x="20443" y="307782"/>
                    <a:pt x="31802" y="312498"/>
                    <a:pt x="40903" y="312498"/>
                  </a:cubicBezTo>
                  <a:cubicBezTo>
                    <a:pt x="50004" y="312498"/>
                    <a:pt x="55717" y="319805"/>
                    <a:pt x="63622" y="319805"/>
                  </a:cubicBezTo>
                  <a:cubicBezTo>
                    <a:pt x="71527" y="319805"/>
                    <a:pt x="75114" y="332493"/>
                    <a:pt x="79166" y="348170"/>
                  </a:cubicBezTo>
                  <a:cubicBezTo>
                    <a:pt x="82554" y="348170"/>
                    <a:pt x="112381" y="348768"/>
                    <a:pt x="124338" y="357537"/>
                  </a:cubicBezTo>
                  <a:cubicBezTo>
                    <a:pt x="132176" y="363196"/>
                    <a:pt x="138813" y="370351"/>
                    <a:pt x="143868" y="378595"/>
                  </a:cubicBezTo>
                  <a:lnTo>
                    <a:pt x="195882" y="348170"/>
                  </a:lnTo>
                  <a:lnTo>
                    <a:pt x="430708" y="485080"/>
                  </a:lnTo>
                  <a:lnTo>
                    <a:pt x="430708" y="467477"/>
                  </a:lnTo>
                  <a:lnTo>
                    <a:pt x="459272" y="467477"/>
                  </a:lnTo>
                  <a:lnTo>
                    <a:pt x="459272" y="141178"/>
                  </a:lnTo>
                  <a:cubicBezTo>
                    <a:pt x="459272" y="118592"/>
                    <a:pt x="449707" y="104243"/>
                    <a:pt x="459272" y="91888"/>
                  </a:cubicBezTo>
                  <a:cubicBezTo>
                    <a:pt x="468838" y="79532"/>
                    <a:pt x="455419" y="73487"/>
                    <a:pt x="463059" y="50901"/>
                  </a:cubicBezTo>
                  <a:cubicBezTo>
                    <a:pt x="463922" y="48244"/>
                    <a:pt x="464853" y="45454"/>
                    <a:pt x="465849" y="42597"/>
                  </a:cubicBezTo>
                  <a:close/>
                </a:path>
              </a:pathLst>
            </a:custGeom>
            <a:solidFill>
              <a:srgbClr val="E6E6E6"/>
            </a:solidFill>
            <a:ln w="6350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Freihandform: Form 215">
              <a:extLst>
                <a:ext uri="{FF2B5EF4-FFF2-40B4-BE49-F238E27FC236}">
                  <a16:creationId xmlns:a16="http://schemas.microsoft.com/office/drawing/2014/main" id="{AF896084-1819-2F2F-C043-2E7CA6525326}"/>
                </a:ext>
              </a:extLst>
            </p:cNvPr>
            <p:cNvSpPr/>
            <p:nvPr/>
          </p:nvSpPr>
          <p:spPr>
            <a:xfrm>
              <a:off x="5244646" y="3827706"/>
              <a:ext cx="87022" cy="26372"/>
            </a:xfrm>
            <a:custGeom>
              <a:avLst/>
              <a:gdLst>
                <a:gd name="connsiteX0" fmla="*/ 40904 w 87022"/>
                <a:gd name="connsiteY0" fmla="*/ 1345 h 26372"/>
                <a:gd name="connsiteX1" fmla="*/ 1843 w 87022"/>
                <a:gd name="connsiteY1" fmla="*/ 7988 h 26372"/>
                <a:gd name="connsiteX2" fmla="*/ -17 w 87022"/>
                <a:gd name="connsiteY2" fmla="*/ 17952 h 26372"/>
                <a:gd name="connsiteX3" fmla="*/ 5098 w 87022"/>
                <a:gd name="connsiteY3" fmla="*/ 26256 h 26372"/>
                <a:gd name="connsiteX4" fmla="*/ 6892 w 87022"/>
                <a:gd name="connsiteY4" fmla="*/ 26256 h 26372"/>
                <a:gd name="connsiteX5" fmla="*/ 42033 w 87022"/>
                <a:gd name="connsiteY5" fmla="*/ 15694 h 26372"/>
                <a:gd name="connsiteX6" fmla="*/ 68007 w 87022"/>
                <a:gd name="connsiteY6" fmla="*/ 23134 h 26372"/>
                <a:gd name="connsiteX7" fmla="*/ 87005 w 87022"/>
                <a:gd name="connsiteY7" fmla="*/ 17554 h 26372"/>
                <a:gd name="connsiteX8" fmla="*/ 70265 w 87022"/>
                <a:gd name="connsiteY8" fmla="*/ 15096 h 26372"/>
                <a:gd name="connsiteX9" fmla="*/ 40904 w 87022"/>
                <a:gd name="connsiteY9" fmla="*/ 1345 h 26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7022" h="26372">
                  <a:moveTo>
                    <a:pt x="40904" y="1345"/>
                  </a:moveTo>
                  <a:cubicBezTo>
                    <a:pt x="29033" y="7968"/>
                    <a:pt x="15242" y="10313"/>
                    <a:pt x="1843" y="7988"/>
                  </a:cubicBezTo>
                  <a:cubicBezTo>
                    <a:pt x="1511" y="11356"/>
                    <a:pt x="893" y="14691"/>
                    <a:pt x="-17" y="17952"/>
                  </a:cubicBezTo>
                  <a:cubicBezTo>
                    <a:pt x="1777" y="20676"/>
                    <a:pt x="3504" y="23466"/>
                    <a:pt x="5098" y="26256"/>
                  </a:cubicBezTo>
                  <a:lnTo>
                    <a:pt x="6892" y="26256"/>
                  </a:lnTo>
                  <a:cubicBezTo>
                    <a:pt x="16126" y="25658"/>
                    <a:pt x="35722" y="21872"/>
                    <a:pt x="42033" y="15694"/>
                  </a:cubicBezTo>
                  <a:cubicBezTo>
                    <a:pt x="48344" y="9516"/>
                    <a:pt x="58773" y="21938"/>
                    <a:pt x="68007" y="23134"/>
                  </a:cubicBezTo>
                  <a:cubicBezTo>
                    <a:pt x="74776" y="23353"/>
                    <a:pt x="81432" y="21400"/>
                    <a:pt x="87005" y="17554"/>
                  </a:cubicBezTo>
                  <a:cubicBezTo>
                    <a:pt x="81591" y="15853"/>
                    <a:pt x="75938" y="15023"/>
                    <a:pt x="70265" y="15096"/>
                  </a:cubicBezTo>
                  <a:cubicBezTo>
                    <a:pt x="55319" y="13834"/>
                    <a:pt x="54123" y="-5497"/>
                    <a:pt x="40904" y="1345"/>
                  </a:cubicBezTo>
                  <a:close/>
                </a:path>
              </a:pathLst>
            </a:custGeom>
            <a:solidFill>
              <a:srgbClr val="18B8A6"/>
            </a:solidFill>
            <a:ln w="6350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>
                <a:lnSpc>
                  <a:spcPct val="100000"/>
                </a:lnSpc>
                <a:spcAft>
                  <a:spcPts val="0"/>
                </a:spcAft>
              </a:pPr>
              <a:endParaRPr lang="de-DE" sz="1350" b="0" kern="0">
                <a:solidFill>
                  <a:prstClr val="black"/>
                </a:solidFill>
              </a:endParaRPr>
            </a:p>
          </p:txBody>
        </p:sp>
        <p:sp>
          <p:nvSpPr>
            <p:cNvPr id="95" name="Freihandform: Form 216">
              <a:extLst>
                <a:ext uri="{FF2B5EF4-FFF2-40B4-BE49-F238E27FC236}">
                  <a16:creationId xmlns:a16="http://schemas.microsoft.com/office/drawing/2014/main" id="{896415D9-7128-5BF9-4307-E73438FF6EB2}"/>
                </a:ext>
              </a:extLst>
            </p:cNvPr>
            <p:cNvSpPr/>
            <p:nvPr/>
          </p:nvSpPr>
          <p:spPr>
            <a:xfrm>
              <a:off x="5229850" y="3735166"/>
              <a:ext cx="175735" cy="148023"/>
            </a:xfrm>
            <a:custGeom>
              <a:avLst/>
              <a:gdLst>
                <a:gd name="connsiteX0" fmla="*/ 158863 w 175735"/>
                <a:gd name="connsiteY0" fmla="*/ 101391 h 148023"/>
                <a:gd name="connsiteX1" fmla="*/ 154280 w 175735"/>
                <a:gd name="connsiteY1" fmla="*/ 80732 h 148023"/>
                <a:gd name="connsiteX2" fmla="*/ 148633 w 175735"/>
                <a:gd name="connsiteY2" fmla="*/ 71697 h 148023"/>
                <a:gd name="connsiteX3" fmla="*/ 131296 w 175735"/>
                <a:gd name="connsiteY3" fmla="*/ 48248 h 148023"/>
                <a:gd name="connsiteX4" fmla="*/ 109573 w 175735"/>
                <a:gd name="connsiteY4" fmla="*/ 17890 h 148023"/>
                <a:gd name="connsiteX5" fmla="*/ 98745 w 175735"/>
                <a:gd name="connsiteY5" fmla="*/ 17890 h 148023"/>
                <a:gd name="connsiteX6" fmla="*/ 81407 w 175735"/>
                <a:gd name="connsiteY6" fmla="*/ 1482 h 148023"/>
                <a:gd name="connsiteX7" fmla="*/ 57559 w 175735"/>
                <a:gd name="connsiteY7" fmla="*/ 3807 h 148023"/>
                <a:gd name="connsiteX8" fmla="*/ 29393 w 175735"/>
                <a:gd name="connsiteY8" fmla="*/ 3807 h 148023"/>
                <a:gd name="connsiteX9" fmla="*/ 12056 w 175735"/>
                <a:gd name="connsiteY9" fmla="*/ 20215 h 148023"/>
                <a:gd name="connsiteX10" fmla="*/ 10461 w 175735"/>
                <a:gd name="connsiteY10" fmla="*/ 20613 h 148023"/>
                <a:gd name="connsiteX11" fmla="*/ 3420 w 175735"/>
                <a:gd name="connsiteY11" fmla="*/ 47185 h 148023"/>
                <a:gd name="connsiteX12" fmla="*/ 98 w 175735"/>
                <a:gd name="connsiteY12" fmla="*/ 62264 h 148023"/>
                <a:gd name="connsiteX13" fmla="*/ 14513 w 175735"/>
                <a:gd name="connsiteY13" fmla="*/ 94150 h 148023"/>
                <a:gd name="connsiteX14" fmla="*/ 14845 w 175735"/>
                <a:gd name="connsiteY14" fmla="*/ 94150 h 148023"/>
                <a:gd name="connsiteX15" fmla="*/ 16639 w 175735"/>
                <a:gd name="connsiteY15" fmla="*/ 100461 h 148023"/>
                <a:gd name="connsiteX16" fmla="*/ 55699 w 175735"/>
                <a:gd name="connsiteY16" fmla="*/ 93818 h 148023"/>
                <a:gd name="connsiteX17" fmla="*/ 85061 w 175735"/>
                <a:gd name="connsiteY17" fmla="*/ 107569 h 148023"/>
                <a:gd name="connsiteX18" fmla="*/ 101801 w 175735"/>
                <a:gd name="connsiteY18" fmla="*/ 110026 h 148023"/>
                <a:gd name="connsiteX19" fmla="*/ 82803 w 175735"/>
                <a:gd name="connsiteY19" fmla="*/ 115607 h 148023"/>
                <a:gd name="connsiteX20" fmla="*/ 56829 w 175735"/>
                <a:gd name="connsiteY20" fmla="*/ 108167 h 148023"/>
                <a:gd name="connsiteX21" fmla="*/ 21688 w 175735"/>
                <a:gd name="connsiteY21" fmla="*/ 118729 h 148023"/>
                <a:gd name="connsiteX22" fmla="*/ 19894 w 175735"/>
                <a:gd name="connsiteY22" fmla="*/ 118729 h 148023"/>
                <a:gd name="connsiteX23" fmla="*/ 27534 w 175735"/>
                <a:gd name="connsiteY23" fmla="*/ 138657 h 148023"/>
                <a:gd name="connsiteX24" fmla="*/ 34907 w 175735"/>
                <a:gd name="connsiteY24" fmla="*/ 144437 h 148023"/>
                <a:gd name="connsiteX25" fmla="*/ 52245 w 175735"/>
                <a:gd name="connsiteY25" fmla="*/ 136930 h 148023"/>
                <a:gd name="connsiteX26" fmla="*/ 97217 w 175735"/>
                <a:gd name="connsiteY26" fmla="*/ 133210 h 148023"/>
                <a:gd name="connsiteX27" fmla="*/ 104990 w 175735"/>
                <a:gd name="connsiteY27" fmla="*/ 135402 h 148023"/>
                <a:gd name="connsiteX28" fmla="*/ 104990 w 175735"/>
                <a:gd name="connsiteY28" fmla="*/ 132347 h 148023"/>
                <a:gd name="connsiteX29" fmla="*/ 126845 w 175735"/>
                <a:gd name="connsiteY29" fmla="*/ 141912 h 148023"/>
                <a:gd name="connsiteX30" fmla="*/ 172016 w 175735"/>
                <a:gd name="connsiteY30" fmla="*/ 144902 h 148023"/>
                <a:gd name="connsiteX31" fmla="*/ 175404 w 175735"/>
                <a:gd name="connsiteY31" fmla="*/ 143573 h 148023"/>
                <a:gd name="connsiteX32" fmla="*/ 175404 w 175735"/>
                <a:gd name="connsiteY32" fmla="*/ 122515 h 148023"/>
                <a:gd name="connsiteX33" fmla="*/ 158863 w 175735"/>
                <a:gd name="connsiteY33" fmla="*/ 101391 h 14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5735" h="148023">
                  <a:moveTo>
                    <a:pt x="158863" y="101391"/>
                  </a:moveTo>
                  <a:cubicBezTo>
                    <a:pt x="153416" y="95479"/>
                    <a:pt x="154280" y="80732"/>
                    <a:pt x="154280" y="80732"/>
                  </a:cubicBezTo>
                  <a:lnTo>
                    <a:pt x="148633" y="71697"/>
                  </a:lnTo>
                  <a:cubicBezTo>
                    <a:pt x="148633" y="71697"/>
                    <a:pt x="144249" y="52964"/>
                    <a:pt x="131296" y="48248"/>
                  </a:cubicBezTo>
                  <a:cubicBezTo>
                    <a:pt x="118342" y="43531"/>
                    <a:pt x="109573" y="17890"/>
                    <a:pt x="109573" y="17890"/>
                  </a:cubicBezTo>
                  <a:lnTo>
                    <a:pt x="98745" y="17890"/>
                  </a:lnTo>
                  <a:cubicBezTo>
                    <a:pt x="93976" y="11446"/>
                    <a:pt x="88110" y="5886"/>
                    <a:pt x="81407" y="1482"/>
                  </a:cubicBezTo>
                  <a:cubicBezTo>
                    <a:pt x="72772" y="-3168"/>
                    <a:pt x="57559" y="3807"/>
                    <a:pt x="57559" y="3807"/>
                  </a:cubicBezTo>
                  <a:cubicBezTo>
                    <a:pt x="48213" y="5109"/>
                    <a:pt x="38733" y="5109"/>
                    <a:pt x="29393" y="3807"/>
                  </a:cubicBezTo>
                  <a:cubicBezTo>
                    <a:pt x="18565" y="1482"/>
                    <a:pt x="20758" y="17890"/>
                    <a:pt x="12056" y="20215"/>
                  </a:cubicBezTo>
                  <a:lnTo>
                    <a:pt x="10461" y="20613"/>
                  </a:lnTo>
                  <a:cubicBezTo>
                    <a:pt x="10116" y="29880"/>
                    <a:pt x="7711" y="38961"/>
                    <a:pt x="3420" y="47185"/>
                  </a:cubicBezTo>
                  <a:cubicBezTo>
                    <a:pt x="756" y="51735"/>
                    <a:pt x="-406" y="57016"/>
                    <a:pt x="98" y="62264"/>
                  </a:cubicBezTo>
                  <a:cubicBezTo>
                    <a:pt x="10641" y="69233"/>
                    <a:pt x="16247" y="81635"/>
                    <a:pt x="14513" y="94150"/>
                  </a:cubicBezTo>
                  <a:lnTo>
                    <a:pt x="14845" y="94150"/>
                  </a:lnTo>
                  <a:cubicBezTo>
                    <a:pt x="16294" y="95917"/>
                    <a:pt x="16938" y="98202"/>
                    <a:pt x="16639" y="100461"/>
                  </a:cubicBezTo>
                  <a:cubicBezTo>
                    <a:pt x="30038" y="102786"/>
                    <a:pt x="43829" y="100441"/>
                    <a:pt x="55699" y="93818"/>
                  </a:cubicBezTo>
                  <a:cubicBezTo>
                    <a:pt x="68985" y="87175"/>
                    <a:pt x="70114" y="106306"/>
                    <a:pt x="85061" y="107569"/>
                  </a:cubicBezTo>
                  <a:cubicBezTo>
                    <a:pt x="90734" y="107496"/>
                    <a:pt x="96387" y="108326"/>
                    <a:pt x="101801" y="110026"/>
                  </a:cubicBezTo>
                  <a:cubicBezTo>
                    <a:pt x="96228" y="113873"/>
                    <a:pt x="89572" y="115826"/>
                    <a:pt x="82803" y="115607"/>
                  </a:cubicBezTo>
                  <a:cubicBezTo>
                    <a:pt x="73569" y="114411"/>
                    <a:pt x="62874" y="101922"/>
                    <a:pt x="56829" y="108167"/>
                  </a:cubicBezTo>
                  <a:cubicBezTo>
                    <a:pt x="50784" y="114411"/>
                    <a:pt x="30922" y="118131"/>
                    <a:pt x="21688" y="118729"/>
                  </a:cubicBezTo>
                  <a:lnTo>
                    <a:pt x="19894" y="118729"/>
                  </a:lnTo>
                  <a:cubicBezTo>
                    <a:pt x="23388" y="124967"/>
                    <a:pt x="25959" y="131682"/>
                    <a:pt x="27534" y="138657"/>
                  </a:cubicBezTo>
                  <a:cubicBezTo>
                    <a:pt x="33113" y="139189"/>
                    <a:pt x="31254" y="144038"/>
                    <a:pt x="34907" y="144437"/>
                  </a:cubicBezTo>
                  <a:cubicBezTo>
                    <a:pt x="40686" y="145035"/>
                    <a:pt x="52245" y="136930"/>
                    <a:pt x="52245" y="136930"/>
                  </a:cubicBezTo>
                  <a:cubicBezTo>
                    <a:pt x="52245" y="136930"/>
                    <a:pt x="90840" y="133808"/>
                    <a:pt x="97217" y="133210"/>
                  </a:cubicBezTo>
                  <a:cubicBezTo>
                    <a:pt x="99948" y="133290"/>
                    <a:pt x="102618" y="134040"/>
                    <a:pt x="104990" y="135402"/>
                  </a:cubicBezTo>
                  <a:cubicBezTo>
                    <a:pt x="105050" y="134386"/>
                    <a:pt x="105050" y="133363"/>
                    <a:pt x="104990" y="132347"/>
                  </a:cubicBezTo>
                  <a:cubicBezTo>
                    <a:pt x="104990" y="132347"/>
                    <a:pt x="125516" y="136798"/>
                    <a:pt x="126845" y="141912"/>
                  </a:cubicBezTo>
                  <a:cubicBezTo>
                    <a:pt x="128173" y="147027"/>
                    <a:pt x="156273" y="150814"/>
                    <a:pt x="172016" y="144902"/>
                  </a:cubicBezTo>
                  <a:lnTo>
                    <a:pt x="175404" y="143573"/>
                  </a:lnTo>
                  <a:cubicBezTo>
                    <a:pt x="175823" y="136558"/>
                    <a:pt x="175823" y="129530"/>
                    <a:pt x="175404" y="122515"/>
                  </a:cubicBezTo>
                  <a:cubicBezTo>
                    <a:pt x="174341" y="117998"/>
                    <a:pt x="164311" y="107303"/>
                    <a:pt x="158863" y="101391"/>
                  </a:cubicBezTo>
                  <a:close/>
                </a:path>
              </a:pathLst>
            </a:custGeom>
            <a:pattFill prst="wdUpDiag">
              <a:fgClr>
                <a:srgbClr val="1A53EA"/>
              </a:fgClr>
              <a:bgClr>
                <a:srgbClr val="18B8A6"/>
              </a:bgClr>
            </a:pattFill>
            <a:ln w="6350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Freihandform: Form 217">
              <a:extLst>
                <a:ext uri="{FF2B5EF4-FFF2-40B4-BE49-F238E27FC236}">
                  <a16:creationId xmlns:a16="http://schemas.microsoft.com/office/drawing/2014/main" id="{3937EA4D-9222-F975-8616-2C6BCFEAF474}"/>
                </a:ext>
              </a:extLst>
            </p:cNvPr>
            <p:cNvSpPr/>
            <p:nvPr/>
          </p:nvSpPr>
          <p:spPr>
            <a:xfrm>
              <a:off x="5257401" y="3869025"/>
              <a:ext cx="77322" cy="55069"/>
            </a:xfrm>
            <a:custGeom>
              <a:avLst/>
              <a:gdLst>
                <a:gd name="connsiteX0" fmla="*/ 24695 w 77322"/>
                <a:gd name="connsiteY0" fmla="*/ 3603 h 55069"/>
                <a:gd name="connsiteX1" fmla="*/ 7357 w 77322"/>
                <a:gd name="connsiteY1" fmla="*/ 11110 h 55069"/>
                <a:gd name="connsiteX2" fmla="*/ -17 w 77322"/>
                <a:gd name="connsiteY2" fmla="*/ 5331 h 55069"/>
                <a:gd name="connsiteX3" fmla="*/ 780 w 77322"/>
                <a:gd name="connsiteY3" fmla="*/ 9449 h 55069"/>
                <a:gd name="connsiteX4" fmla="*/ 780 w 77322"/>
                <a:gd name="connsiteY4" fmla="*/ 18683 h 55069"/>
                <a:gd name="connsiteX5" fmla="*/ 16391 w 77322"/>
                <a:gd name="connsiteY5" fmla="*/ 27053 h 55069"/>
                <a:gd name="connsiteX6" fmla="*/ 29677 w 77322"/>
                <a:gd name="connsiteY6" fmla="*/ 52163 h 55069"/>
                <a:gd name="connsiteX7" fmla="*/ 33198 w 77322"/>
                <a:gd name="connsiteY7" fmla="*/ 54953 h 55069"/>
                <a:gd name="connsiteX8" fmla="*/ 36519 w 77322"/>
                <a:gd name="connsiteY8" fmla="*/ 51432 h 55069"/>
                <a:gd name="connsiteX9" fmla="*/ 61762 w 77322"/>
                <a:gd name="connsiteY9" fmla="*/ 35157 h 55069"/>
                <a:gd name="connsiteX10" fmla="*/ 72643 w 77322"/>
                <a:gd name="connsiteY10" fmla="*/ 30261 h 55069"/>
                <a:gd name="connsiteX11" fmla="*/ 72723 w 77322"/>
                <a:gd name="connsiteY11" fmla="*/ 30042 h 55069"/>
                <a:gd name="connsiteX12" fmla="*/ 70663 w 77322"/>
                <a:gd name="connsiteY12" fmla="*/ 14498 h 55069"/>
                <a:gd name="connsiteX13" fmla="*/ 77306 w 77322"/>
                <a:gd name="connsiteY13" fmla="*/ 2076 h 55069"/>
                <a:gd name="connsiteX14" fmla="*/ 69534 w 77322"/>
                <a:gd name="connsiteY14" fmla="*/ -117 h 55069"/>
                <a:gd name="connsiteX15" fmla="*/ 24695 w 77322"/>
                <a:gd name="connsiteY15" fmla="*/ 3603 h 55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322" h="55069">
                  <a:moveTo>
                    <a:pt x="24695" y="3603"/>
                  </a:moveTo>
                  <a:cubicBezTo>
                    <a:pt x="24695" y="3603"/>
                    <a:pt x="13136" y="11708"/>
                    <a:pt x="7357" y="11110"/>
                  </a:cubicBezTo>
                  <a:cubicBezTo>
                    <a:pt x="3703" y="10711"/>
                    <a:pt x="5563" y="5862"/>
                    <a:pt x="-17" y="5331"/>
                  </a:cubicBezTo>
                  <a:cubicBezTo>
                    <a:pt x="-17" y="6659"/>
                    <a:pt x="581" y="8054"/>
                    <a:pt x="780" y="9449"/>
                  </a:cubicBezTo>
                  <a:cubicBezTo>
                    <a:pt x="1212" y="12512"/>
                    <a:pt x="1212" y="15621"/>
                    <a:pt x="780" y="18683"/>
                  </a:cubicBezTo>
                  <a:cubicBezTo>
                    <a:pt x="5151" y="22808"/>
                    <a:pt x="10539" y="25691"/>
                    <a:pt x="16391" y="27053"/>
                  </a:cubicBezTo>
                  <a:cubicBezTo>
                    <a:pt x="34127" y="32500"/>
                    <a:pt x="14996" y="42332"/>
                    <a:pt x="29677" y="52163"/>
                  </a:cubicBezTo>
                  <a:cubicBezTo>
                    <a:pt x="31005" y="53093"/>
                    <a:pt x="32068" y="54023"/>
                    <a:pt x="33198" y="54953"/>
                  </a:cubicBezTo>
                  <a:cubicBezTo>
                    <a:pt x="34174" y="53664"/>
                    <a:pt x="35283" y="52482"/>
                    <a:pt x="36519" y="51432"/>
                  </a:cubicBezTo>
                  <a:cubicBezTo>
                    <a:pt x="43162" y="46251"/>
                    <a:pt x="56979" y="32965"/>
                    <a:pt x="61762" y="35157"/>
                  </a:cubicBezTo>
                  <a:cubicBezTo>
                    <a:pt x="66120" y="36811"/>
                    <a:pt x="70989" y="34619"/>
                    <a:pt x="72643" y="30261"/>
                  </a:cubicBezTo>
                  <a:cubicBezTo>
                    <a:pt x="72669" y="30188"/>
                    <a:pt x="72696" y="30115"/>
                    <a:pt x="72723" y="30042"/>
                  </a:cubicBezTo>
                  <a:cubicBezTo>
                    <a:pt x="72723" y="27053"/>
                    <a:pt x="63157" y="17487"/>
                    <a:pt x="70663" y="14498"/>
                  </a:cubicBezTo>
                  <a:cubicBezTo>
                    <a:pt x="75845" y="12505"/>
                    <a:pt x="77306" y="6061"/>
                    <a:pt x="77306" y="2076"/>
                  </a:cubicBezTo>
                  <a:cubicBezTo>
                    <a:pt x="74935" y="714"/>
                    <a:pt x="72264" y="-37"/>
                    <a:pt x="69534" y="-117"/>
                  </a:cubicBezTo>
                  <a:cubicBezTo>
                    <a:pt x="63290" y="481"/>
                    <a:pt x="24695" y="3603"/>
                    <a:pt x="24695" y="3603"/>
                  </a:cubicBezTo>
                  <a:close/>
                </a:path>
              </a:pathLst>
            </a:custGeom>
            <a:solidFill>
              <a:srgbClr val="18B8A6"/>
            </a:solidFill>
            <a:ln w="6350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>
                <a:lnSpc>
                  <a:spcPct val="100000"/>
                </a:lnSpc>
                <a:spcAft>
                  <a:spcPts val="0"/>
                </a:spcAft>
              </a:pPr>
              <a:endParaRPr lang="de-DE" sz="1350" b="0" kern="0">
                <a:solidFill>
                  <a:prstClr val="black"/>
                </a:solidFill>
              </a:endParaRPr>
            </a:p>
          </p:txBody>
        </p:sp>
        <p:sp>
          <p:nvSpPr>
            <p:cNvPr id="97" name="Freihandform: Form 218">
              <a:extLst>
                <a:ext uri="{FF2B5EF4-FFF2-40B4-BE49-F238E27FC236}">
                  <a16:creationId xmlns:a16="http://schemas.microsoft.com/office/drawing/2014/main" id="{545C6A78-0BD7-2404-E620-40468E107824}"/>
                </a:ext>
              </a:extLst>
            </p:cNvPr>
            <p:cNvSpPr/>
            <p:nvPr/>
          </p:nvSpPr>
          <p:spPr>
            <a:xfrm>
              <a:off x="5231427" y="3343705"/>
              <a:ext cx="258415" cy="226921"/>
            </a:xfrm>
            <a:custGeom>
              <a:avLst/>
              <a:gdLst>
                <a:gd name="connsiteX0" fmla="*/ 235872 w 258415"/>
                <a:gd name="connsiteY0" fmla="*/ -117 h 226921"/>
                <a:gd name="connsiteX1" fmla="*/ 121282 w 258415"/>
                <a:gd name="connsiteY1" fmla="*/ -117 h 226921"/>
                <a:gd name="connsiteX2" fmla="*/ 111982 w 258415"/>
                <a:gd name="connsiteY2" fmla="*/ 13169 h 226921"/>
                <a:gd name="connsiteX3" fmla="*/ 78037 w 258415"/>
                <a:gd name="connsiteY3" fmla="*/ 76078 h 226921"/>
                <a:gd name="connsiteX4" fmla="*/ 63290 w 258415"/>
                <a:gd name="connsiteY4" fmla="*/ 92485 h 226921"/>
                <a:gd name="connsiteX5" fmla="*/ 10147 w 258415"/>
                <a:gd name="connsiteY5" fmla="*/ 193125 h 226921"/>
                <a:gd name="connsiteX6" fmla="*/ 847 w 258415"/>
                <a:gd name="connsiteY6" fmla="*/ 220759 h 226921"/>
                <a:gd name="connsiteX7" fmla="*/ -17 w 258415"/>
                <a:gd name="connsiteY7" fmla="*/ 226805 h 226921"/>
                <a:gd name="connsiteX8" fmla="*/ 121548 w 258415"/>
                <a:gd name="connsiteY8" fmla="*/ 226805 h 226921"/>
                <a:gd name="connsiteX9" fmla="*/ 121548 w 258415"/>
                <a:gd name="connsiteY9" fmla="*/ 174724 h 226921"/>
                <a:gd name="connsiteX10" fmla="*/ 153766 w 258415"/>
                <a:gd name="connsiteY10" fmla="*/ 149813 h 226921"/>
                <a:gd name="connsiteX11" fmla="*/ 153766 w 258415"/>
                <a:gd name="connsiteY11" fmla="*/ 60599 h 226921"/>
                <a:gd name="connsiteX12" fmla="*/ 257263 w 258415"/>
                <a:gd name="connsiteY12" fmla="*/ 60599 h 226921"/>
                <a:gd name="connsiteX13" fmla="*/ 257927 w 258415"/>
                <a:gd name="connsiteY13" fmla="*/ 12638 h 226921"/>
                <a:gd name="connsiteX14" fmla="*/ 235872 w 258415"/>
                <a:gd name="connsiteY14" fmla="*/ -117 h 226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8415" h="226921">
                  <a:moveTo>
                    <a:pt x="235872" y="-117"/>
                  </a:moveTo>
                  <a:lnTo>
                    <a:pt x="121282" y="-117"/>
                  </a:lnTo>
                  <a:cubicBezTo>
                    <a:pt x="117562" y="3843"/>
                    <a:pt x="114434" y="8320"/>
                    <a:pt x="111982" y="13169"/>
                  </a:cubicBezTo>
                  <a:cubicBezTo>
                    <a:pt x="105273" y="36313"/>
                    <a:pt x="93701" y="57763"/>
                    <a:pt x="78037" y="76078"/>
                  </a:cubicBezTo>
                  <a:cubicBezTo>
                    <a:pt x="73255" y="81724"/>
                    <a:pt x="68206" y="87105"/>
                    <a:pt x="63290" y="92485"/>
                  </a:cubicBezTo>
                  <a:cubicBezTo>
                    <a:pt x="61297" y="114274"/>
                    <a:pt x="30939" y="147622"/>
                    <a:pt x="10147" y="193125"/>
                  </a:cubicBezTo>
                  <a:cubicBezTo>
                    <a:pt x="6826" y="202226"/>
                    <a:pt x="3504" y="211460"/>
                    <a:pt x="847" y="220759"/>
                  </a:cubicBezTo>
                  <a:cubicBezTo>
                    <a:pt x="448" y="222885"/>
                    <a:pt x="183" y="224878"/>
                    <a:pt x="-17" y="226805"/>
                  </a:cubicBezTo>
                  <a:lnTo>
                    <a:pt x="121548" y="226805"/>
                  </a:lnTo>
                  <a:lnTo>
                    <a:pt x="121548" y="174724"/>
                  </a:lnTo>
                  <a:cubicBezTo>
                    <a:pt x="121548" y="167151"/>
                    <a:pt x="153766" y="157386"/>
                    <a:pt x="153766" y="149813"/>
                  </a:cubicBezTo>
                  <a:lnTo>
                    <a:pt x="153766" y="60599"/>
                  </a:lnTo>
                  <a:cubicBezTo>
                    <a:pt x="153766" y="60599"/>
                    <a:pt x="254273" y="62725"/>
                    <a:pt x="257263" y="60599"/>
                  </a:cubicBezTo>
                  <a:cubicBezTo>
                    <a:pt x="258790" y="59470"/>
                    <a:pt x="258525" y="35822"/>
                    <a:pt x="257927" y="12638"/>
                  </a:cubicBezTo>
                  <a:cubicBezTo>
                    <a:pt x="254207" y="5663"/>
                    <a:pt x="259654" y="-117"/>
                    <a:pt x="235872" y="-117"/>
                  </a:cubicBezTo>
                  <a:close/>
                </a:path>
              </a:pathLst>
            </a:custGeom>
            <a:solidFill>
              <a:srgbClr val="E6E6E6"/>
            </a:solidFill>
            <a:ln w="6350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Freihandform: Form 219">
              <a:extLst>
                <a:ext uri="{FF2B5EF4-FFF2-40B4-BE49-F238E27FC236}">
                  <a16:creationId xmlns:a16="http://schemas.microsoft.com/office/drawing/2014/main" id="{3EFF4B07-E2BE-3263-4F95-03F0E275CD34}"/>
                </a:ext>
              </a:extLst>
            </p:cNvPr>
            <p:cNvSpPr/>
            <p:nvPr/>
          </p:nvSpPr>
          <p:spPr>
            <a:xfrm>
              <a:off x="5231658" y="3356459"/>
              <a:ext cx="373165" cy="442814"/>
            </a:xfrm>
            <a:custGeom>
              <a:avLst/>
              <a:gdLst>
                <a:gd name="connsiteX0" fmla="*/ 27585 w 373165"/>
                <a:gd name="connsiteY0" fmla="*/ 382514 h 442814"/>
                <a:gd name="connsiteX1" fmla="*/ 55751 w 373165"/>
                <a:gd name="connsiteY1" fmla="*/ 382514 h 442814"/>
                <a:gd name="connsiteX2" fmla="*/ 79599 w 373165"/>
                <a:gd name="connsiteY2" fmla="*/ 380189 h 442814"/>
                <a:gd name="connsiteX3" fmla="*/ 96937 w 373165"/>
                <a:gd name="connsiteY3" fmla="*/ 396597 h 442814"/>
                <a:gd name="connsiteX4" fmla="*/ 107765 w 373165"/>
                <a:gd name="connsiteY4" fmla="*/ 396597 h 442814"/>
                <a:gd name="connsiteX5" fmla="*/ 129487 w 373165"/>
                <a:gd name="connsiteY5" fmla="*/ 426955 h 442814"/>
                <a:gd name="connsiteX6" fmla="*/ 144035 w 373165"/>
                <a:gd name="connsiteY6" fmla="*/ 442698 h 442814"/>
                <a:gd name="connsiteX7" fmla="*/ 160510 w 373165"/>
                <a:gd name="connsiteY7" fmla="*/ 431937 h 442814"/>
                <a:gd name="connsiteX8" fmla="*/ 178512 w 373165"/>
                <a:gd name="connsiteY8" fmla="*/ 424497 h 442814"/>
                <a:gd name="connsiteX9" fmla="*/ 195053 w 373165"/>
                <a:gd name="connsiteY9" fmla="*/ 421507 h 442814"/>
                <a:gd name="connsiteX10" fmla="*/ 215779 w 373165"/>
                <a:gd name="connsiteY10" fmla="*/ 423035 h 442814"/>
                <a:gd name="connsiteX11" fmla="*/ 235176 w 373165"/>
                <a:gd name="connsiteY11" fmla="*/ 417057 h 442814"/>
                <a:gd name="connsiteX12" fmla="*/ 355478 w 373165"/>
                <a:gd name="connsiteY12" fmla="*/ 415529 h 442814"/>
                <a:gd name="connsiteX13" fmla="*/ 359597 w 373165"/>
                <a:gd name="connsiteY13" fmla="*/ 387164 h 442814"/>
                <a:gd name="connsiteX14" fmla="*/ 349965 w 373165"/>
                <a:gd name="connsiteY14" fmla="*/ 377133 h 442814"/>
                <a:gd name="connsiteX15" fmla="*/ 321201 w 373165"/>
                <a:gd name="connsiteY15" fmla="*/ 82720 h 442814"/>
                <a:gd name="connsiteX16" fmla="*/ 373149 w 373165"/>
                <a:gd name="connsiteY16" fmla="*/ 82720 h 442814"/>
                <a:gd name="connsiteX17" fmla="*/ 264139 w 373165"/>
                <a:gd name="connsiteY17" fmla="*/ 5862 h 442814"/>
                <a:gd name="connsiteX18" fmla="*/ 258094 w 373165"/>
                <a:gd name="connsiteY18" fmla="*/ -117 h 442814"/>
                <a:gd name="connsiteX19" fmla="*/ 257430 w 373165"/>
                <a:gd name="connsiteY19" fmla="*/ 47845 h 442814"/>
                <a:gd name="connsiteX20" fmla="*/ 153933 w 373165"/>
                <a:gd name="connsiteY20" fmla="*/ 47845 h 442814"/>
                <a:gd name="connsiteX21" fmla="*/ 153933 w 373165"/>
                <a:gd name="connsiteY21" fmla="*/ 136793 h 442814"/>
                <a:gd name="connsiteX22" fmla="*/ 121715 w 373165"/>
                <a:gd name="connsiteY22" fmla="*/ 161704 h 442814"/>
                <a:gd name="connsiteX23" fmla="*/ 121715 w 373165"/>
                <a:gd name="connsiteY23" fmla="*/ 213784 h 442814"/>
                <a:gd name="connsiteX24" fmla="*/ 150 w 373165"/>
                <a:gd name="connsiteY24" fmla="*/ 213784 h 442814"/>
                <a:gd name="connsiteX25" fmla="*/ 17422 w 373165"/>
                <a:gd name="connsiteY25" fmla="*/ 251383 h 442814"/>
                <a:gd name="connsiteX26" fmla="*/ 24065 w 373165"/>
                <a:gd name="connsiteY26" fmla="*/ 304991 h 442814"/>
                <a:gd name="connsiteX27" fmla="*/ 14034 w 373165"/>
                <a:gd name="connsiteY27" fmla="*/ 370424 h 442814"/>
                <a:gd name="connsiteX28" fmla="*/ 8786 w 373165"/>
                <a:gd name="connsiteY28" fmla="*/ 399320 h 442814"/>
                <a:gd name="connsiteX29" fmla="*/ 10380 w 373165"/>
                <a:gd name="connsiteY29" fmla="*/ 398922 h 442814"/>
                <a:gd name="connsiteX30" fmla="*/ 27585 w 373165"/>
                <a:gd name="connsiteY30" fmla="*/ 382514 h 442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73165" h="442814">
                  <a:moveTo>
                    <a:pt x="27585" y="382514"/>
                  </a:moveTo>
                  <a:cubicBezTo>
                    <a:pt x="36925" y="383816"/>
                    <a:pt x="46405" y="383816"/>
                    <a:pt x="55751" y="382514"/>
                  </a:cubicBezTo>
                  <a:cubicBezTo>
                    <a:pt x="55751" y="382514"/>
                    <a:pt x="70964" y="375871"/>
                    <a:pt x="79599" y="380189"/>
                  </a:cubicBezTo>
                  <a:cubicBezTo>
                    <a:pt x="86302" y="384593"/>
                    <a:pt x="92167" y="390153"/>
                    <a:pt x="96937" y="396597"/>
                  </a:cubicBezTo>
                  <a:lnTo>
                    <a:pt x="107765" y="396597"/>
                  </a:lnTo>
                  <a:cubicBezTo>
                    <a:pt x="107765" y="396597"/>
                    <a:pt x="116467" y="422305"/>
                    <a:pt x="129487" y="426955"/>
                  </a:cubicBezTo>
                  <a:cubicBezTo>
                    <a:pt x="136223" y="430077"/>
                    <a:pt x="141451" y="435737"/>
                    <a:pt x="144035" y="442698"/>
                  </a:cubicBezTo>
                  <a:cubicBezTo>
                    <a:pt x="153335" y="442698"/>
                    <a:pt x="160510" y="439178"/>
                    <a:pt x="160510" y="431937"/>
                  </a:cubicBezTo>
                  <a:cubicBezTo>
                    <a:pt x="160510" y="423035"/>
                    <a:pt x="164695" y="411078"/>
                    <a:pt x="178512" y="424497"/>
                  </a:cubicBezTo>
                  <a:cubicBezTo>
                    <a:pt x="192329" y="437916"/>
                    <a:pt x="192329" y="425958"/>
                    <a:pt x="195053" y="421507"/>
                  </a:cubicBezTo>
                  <a:cubicBezTo>
                    <a:pt x="197776" y="417057"/>
                    <a:pt x="207541" y="423035"/>
                    <a:pt x="215779" y="423035"/>
                  </a:cubicBezTo>
                  <a:cubicBezTo>
                    <a:pt x="222574" y="422338"/>
                    <a:pt x="229164" y="420305"/>
                    <a:pt x="235176" y="417057"/>
                  </a:cubicBezTo>
                  <a:cubicBezTo>
                    <a:pt x="235176" y="417057"/>
                    <a:pt x="349965" y="418518"/>
                    <a:pt x="355478" y="415529"/>
                  </a:cubicBezTo>
                  <a:cubicBezTo>
                    <a:pt x="360992" y="412540"/>
                    <a:pt x="359597" y="387164"/>
                    <a:pt x="359597" y="387164"/>
                  </a:cubicBezTo>
                  <a:lnTo>
                    <a:pt x="349965" y="377133"/>
                  </a:lnTo>
                  <a:lnTo>
                    <a:pt x="321201" y="82720"/>
                  </a:lnTo>
                  <a:lnTo>
                    <a:pt x="373149" y="82720"/>
                  </a:lnTo>
                  <a:cubicBezTo>
                    <a:pt x="317747" y="43195"/>
                    <a:pt x="270250" y="9648"/>
                    <a:pt x="264139" y="5862"/>
                  </a:cubicBezTo>
                  <a:cubicBezTo>
                    <a:pt x="261621" y="4447"/>
                    <a:pt x="259535" y="2381"/>
                    <a:pt x="258094" y="-117"/>
                  </a:cubicBezTo>
                  <a:cubicBezTo>
                    <a:pt x="258692" y="23067"/>
                    <a:pt x="258957" y="46384"/>
                    <a:pt x="257430" y="47845"/>
                  </a:cubicBezTo>
                  <a:cubicBezTo>
                    <a:pt x="254440" y="49971"/>
                    <a:pt x="153933" y="47845"/>
                    <a:pt x="153933" y="47845"/>
                  </a:cubicBezTo>
                  <a:lnTo>
                    <a:pt x="153933" y="136793"/>
                  </a:lnTo>
                  <a:cubicBezTo>
                    <a:pt x="153933" y="144366"/>
                    <a:pt x="121715" y="154131"/>
                    <a:pt x="121715" y="161704"/>
                  </a:cubicBezTo>
                  <a:lnTo>
                    <a:pt x="121715" y="213784"/>
                  </a:lnTo>
                  <a:lnTo>
                    <a:pt x="150" y="213784"/>
                  </a:lnTo>
                  <a:cubicBezTo>
                    <a:pt x="-1577" y="235241"/>
                    <a:pt x="10513" y="242814"/>
                    <a:pt x="17422" y="251383"/>
                  </a:cubicBezTo>
                  <a:cubicBezTo>
                    <a:pt x="26988" y="263141"/>
                    <a:pt x="10181" y="283800"/>
                    <a:pt x="24065" y="304991"/>
                  </a:cubicBezTo>
                  <a:cubicBezTo>
                    <a:pt x="37948" y="326182"/>
                    <a:pt x="20876" y="358599"/>
                    <a:pt x="14034" y="370424"/>
                  </a:cubicBezTo>
                  <a:cubicBezTo>
                    <a:pt x="10314" y="377067"/>
                    <a:pt x="9982" y="387961"/>
                    <a:pt x="8786" y="399320"/>
                  </a:cubicBezTo>
                  <a:lnTo>
                    <a:pt x="10380" y="398922"/>
                  </a:lnTo>
                  <a:cubicBezTo>
                    <a:pt x="18950" y="396597"/>
                    <a:pt x="16757" y="380189"/>
                    <a:pt x="27585" y="382514"/>
                  </a:cubicBezTo>
                  <a:close/>
                </a:path>
              </a:pathLst>
            </a:custGeom>
            <a:solidFill>
              <a:srgbClr val="18B8A6"/>
            </a:solidFill>
            <a:ln w="6350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>
                <a:lnSpc>
                  <a:spcPct val="100000"/>
                </a:lnSpc>
                <a:spcAft>
                  <a:spcPts val="0"/>
                </a:spcAft>
              </a:pPr>
              <a:endParaRPr lang="de-DE" sz="1350" b="0" kern="0">
                <a:solidFill>
                  <a:prstClr val="black"/>
                </a:solidFill>
              </a:endParaRPr>
            </a:p>
          </p:txBody>
        </p:sp>
        <p:sp>
          <p:nvSpPr>
            <p:cNvPr id="99" name="Freihandform: Form 220">
              <a:extLst>
                <a:ext uri="{FF2B5EF4-FFF2-40B4-BE49-F238E27FC236}">
                  <a16:creationId xmlns:a16="http://schemas.microsoft.com/office/drawing/2014/main" id="{6F205F7F-495F-E0C6-155C-EF58B52E2F7D}"/>
                </a:ext>
              </a:extLst>
            </p:cNvPr>
            <p:cNvSpPr/>
            <p:nvPr/>
          </p:nvSpPr>
          <p:spPr>
            <a:xfrm>
              <a:off x="5375710" y="3439296"/>
              <a:ext cx="515046" cy="517043"/>
            </a:xfrm>
            <a:custGeom>
              <a:avLst/>
              <a:gdLst>
                <a:gd name="connsiteX0" fmla="*/ 488236 w 515046"/>
                <a:gd name="connsiteY0" fmla="*/ 215445 h 517043"/>
                <a:gd name="connsiteX1" fmla="*/ 473090 w 515046"/>
                <a:gd name="connsiteY1" fmla="*/ 180371 h 517043"/>
                <a:gd name="connsiteX2" fmla="*/ 438414 w 515046"/>
                <a:gd name="connsiteY2" fmla="*/ 168679 h 517043"/>
                <a:gd name="connsiteX3" fmla="*/ 418884 w 515046"/>
                <a:gd name="connsiteY3" fmla="*/ 138255 h 517043"/>
                <a:gd name="connsiteX4" fmla="*/ 228764 w 515046"/>
                <a:gd name="connsiteY4" fmla="*/ -117 h 517043"/>
                <a:gd name="connsiteX5" fmla="*/ 177149 w 515046"/>
                <a:gd name="connsiteY5" fmla="*/ -117 h 517043"/>
                <a:gd name="connsiteX6" fmla="*/ 205913 w 515046"/>
                <a:gd name="connsiteY6" fmla="*/ 294296 h 517043"/>
                <a:gd name="connsiteX7" fmla="*/ 215545 w 515046"/>
                <a:gd name="connsiteY7" fmla="*/ 304659 h 517043"/>
                <a:gd name="connsiteX8" fmla="*/ 211426 w 515046"/>
                <a:gd name="connsiteY8" fmla="*/ 333025 h 517043"/>
                <a:gd name="connsiteX9" fmla="*/ 91124 w 515046"/>
                <a:gd name="connsiteY9" fmla="*/ 334552 h 517043"/>
                <a:gd name="connsiteX10" fmla="*/ 71726 w 515046"/>
                <a:gd name="connsiteY10" fmla="*/ 340531 h 517043"/>
                <a:gd name="connsiteX11" fmla="*/ 51001 w 515046"/>
                <a:gd name="connsiteY11" fmla="*/ 339003 h 517043"/>
                <a:gd name="connsiteX12" fmla="*/ 34460 w 515046"/>
                <a:gd name="connsiteY12" fmla="*/ 341992 h 517043"/>
                <a:gd name="connsiteX13" fmla="*/ 16457 w 515046"/>
                <a:gd name="connsiteY13" fmla="*/ 349432 h 517043"/>
                <a:gd name="connsiteX14" fmla="*/ -17 w 515046"/>
                <a:gd name="connsiteY14" fmla="*/ 360194 h 517043"/>
                <a:gd name="connsiteX15" fmla="*/ 2773 w 515046"/>
                <a:gd name="connsiteY15" fmla="*/ 367900 h 517043"/>
                <a:gd name="connsiteX16" fmla="*/ 8419 w 515046"/>
                <a:gd name="connsiteY16" fmla="*/ 376934 h 517043"/>
                <a:gd name="connsiteX17" fmla="*/ 13003 w 515046"/>
                <a:gd name="connsiteY17" fmla="*/ 397593 h 517043"/>
                <a:gd name="connsiteX18" fmla="*/ 29411 w 515046"/>
                <a:gd name="connsiteY18" fmla="*/ 419249 h 517043"/>
                <a:gd name="connsiteX19" fmla="*/ 29411 w 515046"/>
                <a:gd name="connsiteY19" fmla="*/ 445821 h 517043"/>
                <a:gd name="connsiteX20" fmla="*/ 38512 w 515046"/>
                <a:gd name="connsiteY20" fmla="*/ 454722 h 517043"/>
                <a:gd name="connsiteX21" fmla="*/ 55850 w 515046"/>
                <a:gd name="connsiteY21" fmla="*/ 451733 h 517043"/>
                <a:gd name="connsiteX22" fmla="*/ 76775 w 515046"/>
                <a:gd name="connsiteY22" fmla="*/ 453726 h 517043"/>
                <a:gd name="connsiteX23" fmla="*/ 98630 w 515046"/>
                <a:gd name="connsiteY23" fmla="*/ 436986 h 517043"/>
                <a:gd name="connsiteX24" fmla="*/ 110521 w 515046"/>
                <a:gd name="connsiteY24" fmla="*/ 461564 h 517043"/>
                <a:gd name="connsiteX25" fmla="*/ 121482 w 515046"/>
                <a:gd name="connsiteY25" fmla="*/ 477308 h 517043"/>
                <a:gd name="connsiteX26" fmla="*/ 121482 w 515046"/>
                <a:gd name="connsiteY26" fmla="*/ 489132 h 517043"/>
                <a:gd name="connsiteX27" fmla="*/ 128722 w 515046"/>
                <a:gd name="connsiteY27" fmla="*/ 507799 h 517043"/>
                <a:gd name="connsiteX28" fmla="*/ 143337 w 515046"/>
                <a:gd name="connsiteY28" fmla="*/ 509792 h 517043"/>
                <a:gd name="connsiteX29" fmla="*/ 158815 w 515046"/>
                <a:gd name="connsiteY29" fmla="*/ 514707 h 517043"/>
                <a:gd name="connsiteX30" fmla="*/ 176152 w 515046"/>
                <a:gd name="connsiteY30" fmla="*/ 505806 h 517043"/>
                <a:gd name="connsiteX31" fmla="*/ 191630 w 515046"/>
                <a:gd name="connsiteY31" fmla="*/ 503879 h 517043"/>
                <a:gd name="connsiteX32" fmla="*/ 202591 w 515046"/>
                <a:gd name="connsiteY32" fmla="*/ 507799 h 517043"/>
                <a:gd name="connsiteX33" fmla="*/ 211294 w 515046"/>
                <a:gd name="connsiteY33" fmla="*/ 505872 h 517043"/>
                <a:gd name="connsiteX34" fmla="*/ 219929 w 515046"/>
                <a:gd name="connsiteY34" fmla="*/ 480231 h 517043"/>
                <a:gd name="connsiteX35" fmla="*/ 218069 w 515046"/>
                <a:gd name="connsiteY35" fmla="*/ 458575 h 517043"/>
                <a:gd name="connsiteX36" fmla="*/ 242648 w 515046"/>
                <a:gd name="connsiteY36" fmla="*/ 446817 h 517043"/>
                <a:gd name="connsiteX37" fmla="*/ 252745 w 515046"/>
                <a:gd name="connsiteY37" fmla="*/ 426091 h 517043"/>
                <a:gd name="connsiteX38" fmla="*/ 262709 w 515046"/>
                <a:gd name="connsiteY38" fmla="*/ 401579 h 517043"/>
                <a:gd name="connsiteX39" fmla="*/ 281908 w 515046"/>
                <a:gd name="connsiteY39" fmla="*/ 402509 h 517043"/>
                <a:gd name="connsiteX40" fmla="*/ 295525 w 515046"/>
                <a:gd name="connsiteY40" fmla="*/ 386832 h 517043"/>
                <a:gd name="connsiteX41" fmla="*/ 310140 w 515046"/>
                <a:gd name="connsiteY41" fmla="*/ 378927 h 517043"/>
                <a:gd name="connsiteX42" fmla="*/ 321964 w 515046"/>
                <a:gd name="connsiteY42" fmla="*/ 372284 h 517043"/>
                <a:gd name="connsiteX43" fmla="*/ 348536 w 515046"/>
                <a:gd name="connsiteY43" fmla="*/ 360460 h 517043"/>
                <a:gd name="connsiteX44" fmla="*/ 371321 w 515046"/>
                <a:gd name="connsiteY44" fmla="*/ 349632 h 517043"/>
                <a:gd name="connsiteX45" fmla="*/ 410514 w 515046"/>
                <a:gd name="connsiteY45" fmla="*/ 351625 h 517043"/>
                <a:gd name="connsiteX46" fmla="*/ 435159 w 515046"/>
                <a:gd name="connsiteY46" fmla="*/ 342789 h 517043"/>
                <a:gd name="connsiteX47" fmla="*/ 483453 w 515046"/>
                <a:gd name="connsiteY47" fmla="*/ 337874 h 517043"/>
                <a:gd name="connsiteX48" fmla="*/ 502584 w 515046"/>
                <a:gd name="connsiteY48" fmla="*/ 323060 h 517043"/>
                <a:gd name="connsiteX49" fmla="*/ 512615 w 515046"/>
                <a:gd name="connsiteY49" fmla="*/ 298481 h 517043"/>
                <a:gd name="connsiteX50" fmla="*/ 514608 w 515046"/>
                <a:gd name="connsiteY50" fmla="*/ 209998 h 517043"/>
                <a:gd name="connsiteX51" fmla="*/ 488236 w 515046"/>
                <a:gd name="connsiteY51" fmla="*/ 215445 h 517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15046" h="517043">
                  <a:moveTo>
                    <a:pt x="488236" y="215445"/>
                  </a:moveTo>
                  <a:cubicBezTo>
                    <a:pt x="488236" y="215445"/>
                    <a:pt x="488236" y="189737"/>
                    <a:pt x="473090" y="180371"/>
                  </a:cubicBezTo>
                  <a:cubicBezTo>
                    <a:pt x="462368" y="174332"/>
                    <a:pt x="450603" y="170367"/>
                    <a:pt x="438414" y="168679"/>
                  </a:cubicBezTo>
                  <a:cubicBezTo>
                    <a:pt x="432940" y="157905"/>
                    <a:pt x="426397" y="147714"/>
                    <a:pt x="418884" y="138255"/>
                  </a:cubicBezTo>
                  <a:cubicBezTo>
                    <a:pt x="413636" y="132675"/>
                    <a:pt x="312598" y="59470"/>
                    <a:pt x="228764" y="-117"/>
                  </a:cubicBezTo>
                  <a:lnTo>
                    <a:pt x="177149" y="-117"/>
                  </a:lnTo>
                  <a:lnTo>
                    <a:pt x="205913" y="294296"/>
                  </a:lnTo>
                  <a:lnTo>
                    <a:pt x="215545" y="304659"/>
                  </a:lnTo>
                  <a:cubicBezTo>
                    <a:pt x="215545" y="304659"/>
                    <a:pt x="216940" y="330035"/>
                    <a:pt x="211426" y="333025"/>
                  </a:cubicBezTo>
                  <a:cubicBezTo>
                    <a:pt x="205913" y="336014"/>
                    <a:pt x="91124" y="334552"/>
                    <a:pt x="91124" y="334552"/>
                  </a:cubicBezTo>
                  <a:cubicBezTo>
                    <a:pt x="85112" y="337801"/>
                    <a:pt x="78522" y="339833"/>
                    <a:pt x="71726" y="340531"/>
                  </a:cubicBezTo>
                  <a:cubicBezTo>
                    <a:pt x="63489" y="340531"/>
                    <a:pt x="53790" y="334552"/>
                    <a:pt x="51001" y="339003"/>
                  </a:cubicBezTo>
                  <a:cubicBezTo>
                    <a:pt x="48211" y="343454"/>
                    <a:pt x="48277" y="355411"/>
                    <a:pt x="34460" y="341992"/>
                  </a:cubicBezTo>
                  <a:cubicBezTo>
                    <a:pt x="20643" y="328573"/>
                    <a:pt x="16457" y="340531"/>
                    <a:pt x="16457" y="349432"/>
                  </a:cubicBezTo>
                  <a:cubicBezTo>
                    <a:pt x="16457" y="356673"/>
                    <a:pt x="9283" y="359928"/>
                    <a:pt x="-17" y="360194"/>
                  </a:cubicBezTo>
                  <a:cubicBezTo>
                    <a:pt x="1119" y="362685"/>
                    <a:pt x="2056" y="365262"/>
                    <a:pt x="2773" y="367900"/>
                  </a:cubicBezTo>
                  <a:lnTo>
                    <a:pt x="8419" y="376934"/>
                  </a:lnTo>
                  <a:cubicBezTo>
                    <a:pt x="8419" y="376934"/>
                    <a:pt x="7556" y="391681"/>
                    <a:pt x="13003" y="397593"/>
                  </a:cubicBezTo>
                  <a:cubicBezTo>
                    <a:pt x="18450" y="403506"/>
                    <a:pt x="28481" y="414333"/>
                    <a:pt x="29411" y="419249"/>
                  </a:cubicBezTo>
                  <a:cubicBezTo>
                    <a:pt x="30341" y="424165"/>
                    <a:pt x="29411" y="445821"/>
                    <a:pt x="29411" y="445821"/>
                  </a:cubicBezTo>
                  <a:cubicBezTo>
                    <a:pt x="29411" y="445821"/>
                    <a:pt x="32998" y="462561"/>
                    <a:pt x="38512" y="454722"/>
                  </a:cubicBezTo>
                  <a:cubicBezTo>
                    <a:pt x="44026" y="446883"/>
                    <a:pt x="52196" y="461365"/>
                    <a:pt x="55850" y="451733"/>
                  </a:cubicBezTo>
                  <a:cubicBezTo>
                    <a:pt x="59503" y="442101"/>
                    <a:pt x="71328" y="453726"/>
                    <a:pt x="76775" y="453726"/>
                  </a:cubicBezTo>
                  <a:cubicBezTo>
                    <a:pt x="82222" y="453726"/>
                    <a:pt x="95043" y="435989"/>
                    <a:pt x="98630" y="436986"/>
                  </a:cubicBezTo>
                  <a:cubicBezTo>
                    <a:pt x="102217" y="437982"/>
                    <a:pt x="110521" y="454722"/>
                    <a:pt x="110521" y="461564"/>
                  </a:cubicBezTo>
                  <a:cubicBezTo>
                    <a:pt x="110521" y="468407"/>
                    <a:pt x="126929" y="475382"/>
                    <a:pt x="121482" y="477308"/>
                  </a:cubicBezTo>
                  <a:cubicBezTo>
                    <a:pt x="116034" y="479235"/>
                    <a:pt x="114839" y="489132"/>
                    <a:pt x="121482" y="489132"/>
                  </a:cubicBezTo>
                  <a:cubicBezTo>
                    <a:pt x="128124" y="489132"/>
                    <a:pt x="125069" y="501953"/>
                    <a:pt x="128722" y="507799"/>
                  </a:cubicBezTo>
                  <a:cubicBezTo>
                    <a:pt x="132376" y="513645"/>
                    <a:pt x="139683" y="518627"/>
                    <a:pt x="143337" y="509792"/>
                  </a:cubicBezTo>
                  <a:cubicBezTo>
                    <a:pt x="146990" y="500957"/>
                    <a:pt x="155161" y="508795"/>
                    <a:pt x="158815" y="514707"/>
                  </a:cubicBezTo>
                  <a:cubicBezTo>
                    <a:pt x="162468" y="520620"/>
                    <a:pt x="174359" y="513711"/>
                    <a:pt x="176152" y="505806"/>
                  </a:cubicBezTo>
                  <a:cubicBezTo>
                    <a:pt x="177946" y="497901"/>
                    <a:pt x="192561" y="494978"/>
                    <a:pt x="191630" y="503879"/>
                  </a:cubicBezTo>
                  <a:cubicBezTo>
                    <a:pt x="190700" y="512781"/>
                    <a:pt x="193424" y="514707"/>
                    <a:pt x="202591" y="507799"/>
                  </a:cubicBezTo>
                  <a:cubicBezTo>
                    <a:pt x="205095" y="505972"/>
                    <a:pt x="208251" y="505268"/>
                    <a:pt x="211294" y="505872"/>
                  </a:cubicBezTo>
                  <a:cubicBezTo>
                    <a:pt x="213658" y="497164"/>
                    <a:pt x="216541" y="488601"/>
                    <a:pt x="219929" y="480231"/>
                  </a:cubicBezTo>
                  <a:cubicBezTo>
                    <a:pt x="222653" y="474319"/>
                    <a:pt x="213286" y="460302"/>
                    <a:pt x="218069" y="458575"/>
                  </a:cubicBezTo>
                  <a:cubicBezTo>
                    <a:pt x="222852" y="456848"/>
                    <a:pt x="237998" y="460568"/>
                    <a:pt x="242648" y="446817"/>
                  </a:cubicBezTo>
                  <a:cubicBezTo>
                    <a:pt x="244893" y="439417"/>
                    <a:pt x="248301" y="432422"/>
                    <a:pt x="252745" y="426091"/>
                  </a:cubicBezTo>
                  <a:cubicBezTo>
                    <a:pt x="252745" y="426091"/>
                    <a:pt x="254539" y="396663"/>
                    <a:pt x="262709" y="401579"/>
                  </a:cubicBezTo>
                  <a:cubicBezTo>
                    <a:pt x="270880" y="406495"/>
                    <a:pt x="280977" y="414333"/>
                    <a:pt x="281908" y="402509"/>
                  </a:cubicBezTo>
                  <a:cubicBezTo>
                    <a:pt x="282837" y="390685"/>
                    <a:pt x="292802" y="397593"/>
                    <a:pt x="295525" y="386832"/>
                  </a:cubicBezTo>
                  <a:cubicBezTo>
                    <a:pt x="298249" y="376070"/>
                    <a:pt x="303763" y="376934"/>
                    <a:pt x="310140" y="378927"/>
                  </a:cubicBezTo>
                  <a:cubicBezTo>
                    <a:pt x="316517" y="380920"/>
                    <a:pt x="321964" y="377931"/>
                    <a:pt x="321964" y="372284"/>
                  </a:cubicBezTo>
                  <a:cubicBezTo>
                    <a:pt x="321964" y="366638"/>
                    <a:pt x="336578" y="369361"/>
                    <a:pt x="348536" y="360460"/>
                  </a:cubicBezTo>
                  <a:cubicBezTo>
                    <a:pt x="360493" y="351558"/>
                    <a:pt x="366803" y="344716"/>
                    <a:pt x="371321" y="349632"/>
                  </a:cubicBezTo>
                  <a:cubicBezTo>
                    <a:pt x="375838" y="354547"/>
                    <a:pt x="405997" y="353617"/>
                    <a:pt x="410514" y="351625"/>
                  </a:cubicBezTo>
                  <a:cubicBezTo>
                    <a:pt x="415031" y="349632"/>
                    <a:pt x="424198" y="340797"/>
                    <a:pt x="435159" y="342789"/>
                  </a:cubicBezTo>
                  <a:cubicBezTo>
                    <a:pt x="446120" y="344782"/>
                    <a:pt x="472492" y="337874"/>
                    <a:pt x="483453" y="337874"/>
                  </a:cubicBezTo>
                  <a:cubicBezTo>
                    <a:pt x="494414" y="337874"/>
                    <a:pt x="498931" y="327046"/>
                    <a:pt x="502584" y="323060"/>
                  </a:cubicBezTo>
                  <a:cubicBezTo>
                    <a:pt x="506238" y="319074"/>
                    <a:pt x="509227" y="301471"/>
                    <a:pt x="512615" y="298481"/>
                  </a:cubicBezTo>
                  <a:cubicBezTo>
                    <a:pt x="516003" y="295492"/>
                    <a:pt x="514940" y="234311"/>
                    <a:pt x="514608" y="209998"/>
                  </a:cubicBezTo>
                  <a:cubicBezTo>
                    <a:pt x="503448" y="211792"/>
                    <a:pt x="488236" y="215445"/>
                    <a:pt x="488236" y="215445"/>
                  </a:cubicBezTo>
                  <a:close/>
                </a:path>
              </a:pathLst>
            </a:custGeom>
            <a:solidFill>
              <a:srgbClr val="18B8A6"/>
            </a:solidFill>
            <a:ln w="6350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>
                <a:lnSpc>
                  <a:spcPct val="100000"/>
                </a:lnSpc>
                <a:spcAft>
                  <a:spcPts val="0"/>
                </a:spcAft>
              </a:pPr>
              <a:endParaRPr lang="de-DE" sz="1350" b="0" kern="0">
                <a:solidFill>
                  <a:prstClr val="black"/>
                </a:solidFill>
              </a:endParaRPr>
            </a:p>
          </p:txBody>
        </p:sp>
        <p:sp>
          <p:nvSpPr>
            <p:cNvPr id="100" name="Freihandform: Form 221">
              <a:extLst>
                <a:ext uri="{FF2B5EF4-FFF2-40B4-BE49-F238E27FC236}">
                  <a16:creationId xmlns:a16="http://schemas.microsoft.com/office/drawing/2014/main" id="{9F184673-0FB7-9893-F498-0BA441276B94}"/>
                </a:ext>
              </a:extLst>
            </p:cNvPr>
            <p:cNvSpPr/>
            <p:nvPr/>
          </p:nvSpPr>
          <p:spPr>
            <a:xfrm>
              <a:off x="5587087" y="3786545"/>
              <a:ext cx="252297" cy="185266"/>
            </a:xfrm>
            <a:custGeom>
              <a:avLst/>
              <a:gdLst>
                <a:gd name="connsiteX0" fmla="*/ 251882 w 252297"/>
                <a:gd name="connsiteY0" fmla="*/ 106477 h 185266"/>
                <a:gd name="connsiteX1" fmla="*/ 239326 w 252297"/>
                <a:gd name="connsiteY1" fmla="*/ 100432 h 185266"/>
                <a:gd name="connsiteX2" fmla="*/ 237334 w 252297"/>
                <a:gd name="connsiteY2" fmla="*/ 81964 h 185266"/>
                <a:gd name="connsiteX3" fmla="*/ 221590 w 252297"/>
                <a:gd name="connsiteY3" fmla="*/ 84157 h 185266"/>
                <a:gd name="connsiteX4" fmla="*/ 209300 w 252297"/>
                <a:gd name="connsiteY4" fmla="*/ 72399 h 185266"/>
                <a:gd name="connsiteX5" fmla="*/ 203787 w 252297"/>
                <a:gd name="connsiteY5" fmla="*/ 59843 h 185266"/>
                <a:gd name="connsiteX6" fmla="*/ 189438 w 252297"/>
                <a:gd name="connsiteY6" fmla="*/ 42107 h 185266"/>
                <a:gd name="connsiteX7" fmla="*/ 179208 w 252297"/>
                <a:gd name="connsiteY7" fmla="*/ 22976 h 185266"/>
                <a:gd name="connsiteX8" fmla="*/ 179208 w 252297"/>
                <a:gd name="connsiteY8" fmla="*/ 5106 h 185266"/>
                <a:gd name="connsiteX9" fmla="*/ 160010 w 252297"/>
                <a:gd name="connsiteY9" fmla="*/ 1519 h 185266"/>
                <a:gd name="connsiteX10" fmla="*/ 137225 w 252297"/>
                <a:gd name="connsiteY10" fmla="*/ 12347 h 185266"/>
                <a:gd name="connsiteX11" fmla="*/ 110654 w 252297"/>
                <a:gd name="connsiteY11" fmla="*/ 24171 h 185266"/>
                <a:gd name="connsiteX12" fmla="*/ 98829 w 252297"/>
                <a:gd name="connsiteY12" fmla="*/ 30814 h 185266"/>
                <a:gd name="connsiteX13" fmla="*/ 84215 w 252297"/>
                <a:gd name="connsiteY13" fmla="*/ 38719 h 185266"/>
                <a:gd name="connsiteX14" fmla="*/ 70597 w 252297"/>
                <a:gd name="connsiteY14" fmla="*/ 54396 h 185266"/>
                <a:gd name="connsiteX15" fmla="*/ 51399 w 252297"/>
                <a:gd name="connsiteY15" fmla="*/ 53467 h 185266"/>
                <a:gd name="connsiteX16" fmla="*/ 41435 w 252297"/>
                <a:gd name="connsiteY16" fmla="*/ 77979 h 185266"/>
                <a:gd name="connsiteX17" fmla="*/ 31337 w 252297"/>
                <a:gd name="connsiteY17" fmla="*/ 98705 h 185266"/>
                <a:gd name="connsiteX18" fmla="*/ 6759 w 252297"/>
                <a:gd name="connsiteY18" fmla="*/ 110462 h 185266"/>
                <a:gd name="connsiteX19" fmla="*/ 8619 w 252297"/>
                <a:gd name="connsiteY19" fmla="*/ 132118 h 185266"/>
                <a:gd name="connsiteX20" fmla="*/ -17 w 252297"/>
                <a:gd name="connsiteY20" fmla="*/ 157760 h 185266"/>
                <a:gd name="connsiteX21" fmla="*/ 14996 w 252297"/>
                <a:gd name="connsiteY21" fmla="*/ 168588 h 185266"/>
                <a:gd name="connsiteX22" fmla="*/ 42298 w 252297"/>
                <a:gd name="connsiteY22" fmla="*/ 182338 h 185266"/>
                <a:gd name="connsiteX23" fmla="*/ 78768 w 252297"/>
                <a:gd name="connsiteY23" fmla="*/ 177423 h 185266"/>
                <a:gd name="connsiteX24" fmla="*/ 88799 w 252297"/>
                <a:gd name="connsiteY24" fmla="*/ 174500 h 185266"/>
                <a:gd name="connsiteX25" fmla="*/ 83351 w 252297"/>
                <a:gd name="connsiteY25" fmla="*/ 141285 h 185266"/>
                <a:gd name="connsiteX26" fmla="*/ 160807 w 252297"/>
                <a:gd name="connsiteY26" fmla="*/ 143212 h 185266"/>
                <a:gd name="connsiteX27" fmla="*/ 172632 w 252297"/>
                <a:gd name="connsiteY27" fmla="*/ 134377 h 185266"/>
                <a:gd name="connsiteX28" fmla="*/ 200931 w 252297"/>
                <a:gd name="connsiteY28" fmla="*/ 138296 h 185266"/>
                <a:gd name="connsiteX29" fmla="*/ 218202 w 252297"/>
                <a:gd name="connsiteY29" fmla="*/ 125475 h 185266"/>
                <a:gd name="connsiteX30" fmla="*/ 243777 w 252297"/>
                <a:gd name="connsiteY30" fmla="*/ 119630 h 185266"/>
                <a:gd name="connsiteX31" fmla="*/ 251948 w 252297"/>
                <a:gd name="connsiteY31" fmla="*/ 106875 h 18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2297" h="185266">
                  <a:moveTo>
                    <a:pt x="251882" y="106477"/>
                  </a:moveTo>
                  <a:cubicBezTo>
                    <a:pt x="248480" y="103122"/>
                    <a:pt x="244063" y="100996"/>
                    <a:pt x="239326" y="100432"/>
                  </a:cubicBezTo>
                  <a:cubicBezTo>
                    <a:pt x="236603" y="100432"/>
                    <a:pt x="238662" y="84157"/>
                    <a:pt x="237334" y="81964"/>
                  </a:cubicBezTo>
                  <a:cubicBezTo>
                    <a:pt x="236005" y="79772"/>
                    <a:pt x="227037" y="86415"/>
                    <a:pt x="221590" y="84157"/>
                  </a:cubicBezTo>
                  <a:cubicBezTo>
                    <a:pt x="216143" y="81898"/>
                    <a:pt x="214083" y="72399"/>
                    <a:pt x="209300" y="72399"/>
                  </a:cubicBezTo>
                  <a:cubicBezTo>
                    <a:pt x="204518" y="72399"/>
                    <a:pt x="203787" y="66486"/>
                    <a:pt x="203787" y="59843"/>
                  </a:cubicBezTo>
                  <a:cubicBezTo>
                    <a:pt x="203787" y="53201"/>
                    <a:pt x="194952" y="46558"/>
                    <a:pt x="189438" y="42107"/>
                  </a:cubicBezTo>
                  <a:cubicBezTo>
                    <a:pt x="183925" y="37656"/>
                    <a:pt x="182795" y="25168"/>
                    <a:pt x="179208" y="22976"/>
                  </a:cubicBezTo>
                  <a:cubicBezTo>
                    <a:pt x="177216" y="21647"/>
                    <a:pt x="178013" y="12613"/>
                    <a:pt x="179208" y="5106"/>
                  </a:cubicBezTo>
                  <a:cubicBezTo>
                    <a:pt x="170705" y="5106"/>
                    <a:pt x="162269" y="3977"/>
                    <a:pt x="160010" y="1519"/>
                  </a:cubicBezTo>
                  <a:cubicBezTo>
                    <a:pt x="155493" y="-3397"/>
                    <a:pt x="149116" y="3512"/>
                    <a:pt x="137225" y="12347"/>
                  </a:cubicBezTo>
                  <a:cubicBezTo>
                    <a:pt x="125335" y="21182"/>
                    <a:pt x="110654" y="18325"/>
                    <a:pt x="110654" y="24171"/>
                  </a:cubicBezTo>
                  <a:cubicBezTo>
                    <a:pt x="110654" y="30017"/>
                    <a:pt x="105206" y="33073"/>
                    <a:pt x="98829" y="30814"/>
                  </a:cubicBezTo>
                  <a:cubicBezTo>
                    <a:pt x="92452" y="28556"/>
                    <a:pt x="86938" y="27825"/>
                    <a:pt x="84215" y="38719"/>
                  </a:cubicBezTo>
                  <a:cubicBezTo>
                    <a:pt x="81491" y="49614"/>
                    <a:pt x="71460" y="42572"/>
                    <a:pt x="70597" y="54396"/>
                  </a:cubicBezTo>
                  <a:cubicBezTo>
                    <a:pt x="69734" y="66221"/>
                    <a:pt x="59636" y="58382"/>
                    <a:pt x="51399" y="53467"/>
                  </a:cubicBezTo>
                  <a:cubicBezTo>
                    <a:pt x="43162" y="48551"/>
                    <a:pt x="41435" y="77979"/>
                    <a:pt x="41435" y="77979"/>
                  </a:cubicBezTo>
                  <a:cubicBezTo>
                    <a:pt x="36991" y="84310"/>
                    <a:pt x="33583" y="91304"/>
                    <a:pt x="31337" y="98705"/>
                  </a:cubicBezTo>
                  <a:cubicBezTo>
                    <a:pt x="26820" y="112455"/>
                    <a:pt x="11409" y="108536"/>
                    <a:pt x="6759" y="110462"/>
                  </a:cubicBezTo>
                  <a:cubicBezTo>
                    <a:pt x="2109" y="112389"/>
                    <a:pt x="11342" y="126206"/>
                    <a:pt x="8619" y="132118"/>
                  </a:cubicBezTo>
                  <a:cubicBezTo>
                    <a:pt x="5231" y="140482"/>
                    <a:pt x="2348" y="149044"/>
                    <a:pt x="-17" y="157760"/>
                  </a:cubicBezTo>
                  <a:cubicBezTo>
                    <a:pt x="6181" y="159328"/>
                    <a:pt x="11555" y="163200"/>
                    <a:pt x="14996" y="168588"/>
                  </a:cubicBezTo>
                  <a:cubicBezTo>
                    <a:pt x="17720" y="173437"/>
                    <a:pt x="34127" y="192170"/>
                    <a:pt x="42298" y="182338"/>
                  </a:cubicBezTo>
                  <a:cubicBezTo>
                    <a:pt x="50469" y="172507"/>
                    <a:pt x="73321" y="171510"/>
                    <a:pt x="78768" y="177423"/>
                  </a:cubicBezTo>
                  <a:cubicBezTo>
                    <a:pt x="84215" y="183335"/>
                    <a:pt x="87869" y="180346"/>
                    <a:pt x="88799" y="174500"/>
                  </a:cubicBezTo>
                  <a:cubicBezTo>
                    <a:pt x="89728" y="168654"/>
                    <a:pt x="79698" y="146866"/>
                    <a:pt x="83351" y="141285"/>
                  </a:cubicBezTo>
                  <a:cubicBezTo>
                    <a:pt x="87005" y="135706"/>
                    <a:pt x="158084" y="138296"/>
                    <a:pt x="160807" y="143212"/>
                  </a:cubicBezTo>
                  <a:cubicBezTo>
                    <a:pt x="163531" y="148128"/>
                    <a:pt x="163531" y="133380"/>
                    <a:pt x="172632" y="134377"/>
                  </a:cubicBezTo>
                  <a:cubicBezTo>
                    <a:pt x="181733" y="135373"/>
                    <a:pt x="195483" y="140289"/>
                    <a:pt x="200931" y="138296"/>
                  </a:cubicBezTo>
                  <a:cubicBezTo>
                    <a:pt x="206378" y="136303"/>
                    <a:pt x="212755" y="125475"/>
                    <a:pt x="218202" y="125475"/>
                  </a:cubicBezTo>
                  <a:cubicBezTo>
                    <a:pt x="223649" y="125475"/>
                    <a:pt x="240123" y="124545"/>
                    <a:pt x="243777" y="119630"/>
                  </a:cubicBezTo>
                  <a:cubicBezTo>
                    <a:pt x="247431" y="114714"/>
                    <a:pt x="253808" y="114714"/>
                    <a:pt x="251948" y="106875"/>
                  </a:cubicBezTo>
                  <a:close/>
                </a:path>
              </a:pathLst>
            </a:custGeom>
            <a:solidFill>
              <a:srgbClr val="18B8A6"/>
            </a:solidFill>
            <a:ln w="6350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>
                <a:lnSpc>
                  <a:spcPct val="100000"/>
                </a:lnSpc>
                <a:spcAft>
                  <a:spcPts val="0"/>
                </a:spcAft>
              </a:pPr>
              <a:endParaRPr lang="de-DE" sz="1350" b="0" kern="0">
                <a:solidFill>
                  <a:prstClr val="black"/>
                </a:solidFill>
              </a:endParaRPr>
            </a:p>
          </p:txBody>
        </p:sp>
        <p:sp>
          <p:nvSpPr>
            <p:cNvPr id="101" name="Freihandform: Form 222">
              <a:extLst>
                <a:ext uri="{FF2B5EF4-FFF2-40B4-BE49-F238E27FC236}">
                  <a16:creationId xmlns:a16="http://schemas.microsoft.com/office/drawing/2014/main" id="{C9AB16CD-5DBD-5749-0A83-CB087B5291FF}"/>
                </a:ext>
              </a:extLst>
            </p:cNvPr>
            <p:cNvSpPr/>
            <p:nvPr/>
          </p:nvSpPr>
          <p:spPr>
            <a:xfrm>
              <a:off x="5765113" y="3493436"/>
              <a:ext cx="475626" cy="402141"/>
            </a:xfrm>
            <a:custGeom>
              <a:avLst/>
              <a:gdLst>
                <a:gd name="connsiteX0" fmla="*/ 456686 w 475626"/>
                <a:gd name="connsiteY0" fmla="*/ 58739 h 402141"/>
                <a:gd name="connsiteX1" fmla="*/ 454892 w 475626"/>
                <a:gd name="connsiteY1" fmla="*/ 16026 h 402141"/>
                <a:gd name="connsiteX2" fmla="*/ 430446 w 475626"/>
                <a:gd name="connsiteY2" fmla="*/ 30308 h 402141"/>
                <a:gd name="connsiteX3" fmla="*/ 410916 w 475626"/>
                <a:gd name="connsiteY3" fmla="*/ 9250 h 402141"/>
                <a:gd name="connsiteX4" fmla="*/ 365413 w 475626"/>
                <a:gd name="connsiteY4" fmla="*/ -117 h 402141"/>
                <a:gd name="connsiteX5" fmla="*/ 233219 w 475626"/>
                <a:gd name="connsiteY5" fmla="*/ 88831 h 402141"/>
                <a:gd name="connsiteX6" fmla="*/ 176887 w 475626"/>
                <a:gd name="connsiteY6" fmla="*/ 137922 h 402141"/>
                <a:gd name="connsiteX7" fmla="*/ 129191 w 475626"/>
                <a:gd name="connsiteY7" fmla="*/ 154331 h 402141"/>
                <a:gd name="connsiteX8" fmla="*/ 125073 w 475626"/>
                <a:gd name="connsiteY8" fmla="*/ 155260 h 402141"/>
                <a:gd name="connsiteX9" fmla="*/ 123080 w 475626"/>
                <a:gd name="connsiteY9" fmla="*/ 243744 h 402141"/>
                <a:gd name="connsiteX10" fmla="*/ 113049 w 475626"/>
                <a:gd name="connsiteY10" fmla="*/ 268322 h 402141"/>
                <a:gd name="connsiteX11" fmla="*/ 93918 w 475626"/>
                <a:gd name="connsiteY11" fmla="*/ 283136 h 402141"/>
                <a:gd name="connsiteX12" fmla="*/ 45624 w 475626"/>
                <a:gd name="connsiteY12" fmla="*/ 288052 h 402141"/>
                <a:gd name="connsiteX13" fmla="*/ 20979 w 475626"/>
                <a:gd name="connsiteY13" fmla="*/ 296887 h 402141"/>
                <a:gd name="connsiteX14" fmla="*/ 1050 w 475626"/>
                <a:gd name="connsiteY14" fmla="*/ 298481 h 402141"/>
                <a:gd name="connsiteX15" fmla="*/ 1050 w 475626"/>
                <a:gd name="connsiteY15" fmla="*/ 316350 h 402141"/>
                <a:gd name="connsiteX16" fmla="*/ 11280 w 475626"/>
                <a:gd name="connsiteY16" fmla="*/ 335482 h 402141"/>
                <a:gd name="connsiteX17" fmla="*/ 25629 w 475626"/>
                <a:gd name="connsiteY17" fmla="*/ 353219 h 402141"/>
                <a:gd name="connsiteX18" fmla="*/ 31142 w 475626"/>
                <a:gd name="connsiteY18" fmla="*/ 365774 h 402141"/>
                <a:gd name="connsiteX19" fmla="*/ 43432 w 475626"/>
                <a:gd name="connsiteY19" fmla="*/ 377532 h 402141"/>
                <a:gd name="connsiteX20" fmla="*/ 59175 w 475626"/>
                <a:gd name="connsiteY20" fmla="*/ 375339 h 402141"/>
                <a:gd name="connsiteX21" fmla="*/ 61168 w 475626"/>
                <a:gd name="connsiteY21" fmla="*/ 393807 h 402141"/>
                <a:gd name="connsiteX22" fmla="*/ 73723 w 475626"/>
                <a:gd name="connsiteY22" fmla="*/ 399852 h 402141"/>
                <a:gd name="connsiteX23" fmla="*/ 84684 w 475626"/>
                <a:gd name="connsiteY23" fmla="*/ 384440 h 402141"/>
                <a:gd name="connsiteX24" fmla="*/ 94715 w 475626"/>
                <a:gd name="connsiteY24" fmla="*/ 400250 h 402141"/>
                <a:gd name="connsiteX25" fmla="*/ 107469 w 475626"/>
                <a:gd name="connsiteY25" fmla="*/ 394338 h 402141"/>
                <a:gd name="connsiteX26" fmla="*/ 121153 w 475626"/>
                <a:gd name="connsiteY26" fmla="*/ 370690 h 402141"/>
                <a:gd name="connsiteX27" fmla="*/ 128460 w 475626"/>
                <a:gd name="connsiteY27" fmla="*/ 344118 h 402141"/>
                <a:gd name="connsiteX28" fmla="*/ 156693 w 475626"/>
                <a:gd name="connsiteY28" fmla="*/ 344118 h 402141"/>
                <a:gd name="connsiteX29" fmla="*/ 174895 w 475626"/>
                <a:gd name="connsiteY29" fmla="*/ 337475 h 402141"/>
                <a:gd name="connsiteX30" fmla="*/ 199539 w 475626"/>
                <a:gd name="connsiteY30" fmla="*/ 345380 h 402141"/>
                <a:gd name="connsiteX31" fmla="*/ 216877 w 475626"/>
                <a:gd name="connsiteY31" fmla="*/ 363050 h 402141"/>
                <a:gd name="connsiteX32" fmla="*/ 242386 w 475626"/>
                <a:gd name="connsiteY32" fmla="*/ 355212 h 402141"/>
                <a:gd name="connsiteX33" fmla="*/ 266101 w 475626"/>
                <a:gd name="connsiteY33" fmla="*/ 368962 h 402141"/>
                <a:gd name="connsiteX34" fmla="*/ 296127 w 475626"/>
                <a:gd name="connsiteY34" fmla="*/ 368962 h 402141"/>
                <a:gd name="connsiteX35" fmla="*/ 318912 w 475626"/>
                <a:gd name="connsiteY35" fmla="*/ 353219 h 402141"/>
                <a:gd name="connsiteX36" fmla="*/ 358105 w 475626"/>
                <a:gd name="connsiteY36" fmla="*/ 354215 h 402141"/>
                <a:gd name="connsiteX37" fmla="*/ 383681 w 475626"/>
                <a:gd name="connsiteY37" fmla="*/ 360858 h 402141"/>
                <a:gd name="connsiteX38" fmla="*/ 405536 w 475626"/>
                <a:gd name="connsiteY38" fmla="*/ 339202 h 402141"/>
                <a:gd name="connsiteX39" fmla="*/ 409920 w 475626"/>
                <a:gd name="connsiteY39" fmla="*/ 339202 h 402141"/>
                <a:gd name="connsiteX40" fmla="*/ 409920 w 475626"/>
                <a:gd name="connsiteY40" fmla="*/ 328507 h 402141"/>
                <a:gd name="connsiteX41" fmla="*/ 416563 w 475626"/>
                <a:gd name="connsiteY41" fmla="*/ 300009 h 402141"/>
                <a:gd name="connsiteX42" fmla="*/ 465787 w 475626"/>
                <a:gd name="connsiteY42" fmla="*/ 233049 h 402141"/>
                <a:gd name="connsiteX43" fmla="*/ 469374 w 475626"/>
                <a:gd name="connsiteY43" fmla="*/ 150411 h 402141"/>
                <a:gd name="connsiteX44" fmla="*/ 474821 w 475626"/>
                <a:gd name="connsiteY44" fmla="*/ 115004 h 402141"/>
                <a:gd name="connsiteX45" fmla="*/ 469374 w 475626"/>
                <a:gd name="connsiteY45" fmla="*/ 89429 h 402141"/>
                <a:gd name="connsiteX46" fmla="*/ 456686 w 475626"/>
                <a:gd name="connsiteY46" fmla="*/ 58739 h 40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75626" h="402141">
                  <a:moveTo>
                    <a:pt x="456686" y="58739"/>
                  </a:moveTo>
                  <a:cubicBezTo>
                    <a:pt x="456686" y="53956"/>
                    <a:pt x="455689" y="32168"/>
                    <a:pt x="454892" y="16026"/>
                  </a:cubicBezTo>
                  <a:lnTo>
                    <a:pt x="430446" y="30308"/>
                  </a:lnTo>
                  <a:cubicBezTo>
                    <a:pt x="425391" y="22064"/>
                    <a:pt x="418755" y="14909"/>
                    <a:pt x="410916" y="9250"/>
                  </a:cubicBezTo>
                  <a:cubicBezTo>
                    <a:pt x="397963" y="-117"/>
                    <a:pt x="365413" y="-117"/>
                    <a:pt x="365413" y="-117"/>
                  </a:cubicBezTo>
                  <a:lnTo>
                    <a:pt x="233219" y="88831"/>
                  </a:lnTo>
                  <a:lnTo>
                    <a:pt x="176887" y="137922"/>
                  </a:lnTo>
                  <a:cubicBezTo>
                    <a:pt x="176887" y="137922"/>
                    <a:pt x="140019" y="152005"/>
                    <a:pt x="129191" y="154331"/>
                  </a:cubicBezTo>
                  <a:cubicBezTo>
                    <a:pt x="127929" y="154331"/>
                    <a:pt x="126534" y="154862"/>
                    <a:pt x="125073" y="155260"/>
                  </a:cubicBezTo>
                  <a:cubicBezTo>
                    <a:pt x="125405" y="179573"/>
                    <a:pt x="126003" y="241618"/>
                    <a:pt x="123080" y="243744"/>
                  </a:cubicBezTo>
                  <a:cubicBezTo>
                    <a:pt x="120157" y="245869"/>
                    <a:pt x="116437" y="264469"/>
                    <a:pt x="113049" y="268322"/>
                  </a:cubicBezTo>
                  <a:cubicBezTo>
                    <a:pt x="109661" y="272175"/>
                    <a:pt x="104878" y="283136"/>
                    <a:pt x="93918" y="283136"/>
                  </a:cubicBezTo>
                  <a:cubicBezTo>
                    <a:pt x="82957" y="283136"/>
                    <a:pt x="56518" y="289779"/>
                    <a:pt x="45624" y="288052"/>
                  </a:cubicBezTo>
                  <a:cubicBezTo>
                    <a:pt x="34729" y="286325"/>
                    <a:pt x="25695" y="294695"/>
                    <a:pt x="20979" y="296887"/>
                  </a:cubicBezTo>
                  <a:cubicBezTo>
                    <a:pt x="14435" y="298275"/>
                    <a:pt x="7733" y="298813"/>
                    <a:pt x="1050" y="298481"/>
                  </a:cubicBezTo>
                  <a:cubicBezTo>
                    <a:pt x="54" y="305988"/>
                    <a:pt x="-743" y="315022"/>
                    <a:pt x="1050" y="316350"/>
                  </a:cubicBezTo>
                  <a:cubicBezTo>
                    <a:pt x="4438" y="318543"/>
                    <a:pt x="5833" y="331098"/>
                    <a:pt x="11280" y="335482"/>
                  </a:cubicBezTo>
                  <a:cubicBezTo>
                    <a:pt x="16727" y="339866"/>
                    <a:pt x="25629" y="346576"/>
                    <a:pt x="25629" y="353219"/>
                  </a:cubicBezTo>
                  <a:cubicBezTo>
                    <a:pt x="25629" y="359862"/>
                    <a:pt x="26359" y="365774"/>
                    <a:pt x="31142" y="365774"/>
                  </a:cubicBezTo>
                  <a:cubicBezTo>
                    <a:pt x="35925" y="365774"/>
                    <a:pt x="37785" y="375339"/>
                    <a:pt x="43432" y="377532"/>
                  </a:cubicBezTo>
                  <a:cubicBezTo>
                    <a:pt x="49078" y="379724"/>
                    <a:pt x="57780" y="373147"/>
                    <a:pt x="59175" y="375339"/>
                  </a:cubicBezTo>
                  <a:cubicBezTo>
                    <a:pt x="60570" y="377532"/>
                    <a:pt x="58445" y="393807"/>
                    <a:pt x="61168" y="393807"/>
                  </a:cubicBezTo>
                  <a:cubicBezTo>
                    <a:pt x="65904" y="394372"/>
                    <a:pt x="70322" y="396497"/>
                    <a:pt x="73723" y="399852"/>
                  </a:cubicBezTo>
                  <a:cubicBezTo>
                    <a:pt x="72062" y="392013"/>
                    <a:pt x="75650" y="381584"/>
                    <a:pt x="84684" y="384440"/>
                  </a:cubicBezTo>
                  <a:cubicBezTo>
                    <a:pt x="93718" y="387297"/>
                    <a:pt x="86477" y="396265"/>
                    <a:pt x="94715" y="400250"/>
                  </a:cubicBezTo>
                  <a:cubicBezTo>
                    <a:pt x="102952" y="404236"/>
                    <a:pt x="107469" y="401180"/>
                    <a:pt x="107469" y="394338"/>
                  </a:cubicBezTo>
                  <a:cubicBezTo>
                    <a:pt x="107469" y="387496"/>
                    <a:pt x="118430" y="373679"/>
                    <a:pt x="121153" y="370690"/>
                  </a:cubicBezTo>
                  <a:cubicBezTo>
                    <a:pt x="123877" y="367700"/>
                    <a:pt x="122947" y="349034"/>
                    <a:pt x="128460" y="344118"/>
                  </a:cubicBezTo>
                  <a:cubicBezTo>
                    <a:pt x="133974" y="339202"/>
                    <a:pt x="150316" y="343121"/>
                    <a:pt x="156693" y="344118"/>
                  </a:cubicBezTo>
                  <a:cubicBezTo>
                    <a:pt x="163070" y="345114"/>
                    <a:pt x="167654" y="330367"/>
                    <a:pt x="174895" y="337475"/>
                  </a:cubicBezTo>
                  <a:cubicBezTo>
                    <a:pt x="182135" y="344583"/>
                    <a:pt x="194092" y="338471"/>
                    <a:pt x="199539" y="345380"/>
                  </a:cubicBezTo>
                  <a:cubicBezTo>
                    <a:pt x="204987" y="352289"/>
                    <a:pt x="207710" y="368962"/>
                    <a:pt x="216877" y="363050"/>
                  </a:cubicBezTo>
                  <a:cubicBezTo>
                    <a:pt x="224544" y="358241"/>
                    <a:pt x="233339" y="355537"/>
                    <a:pt x="242386" y="355212"/>
                  </a:cubicBezTo>
                  <a:cubicBezTo>
                    <a:pt x="247833" y="355212"/>
                    <a:pt x="260588" y="367036"/>
                    <a:pt x="266101" y="368962"/>
                  </a:cubicBezTo>
                  <a:cubicBezTo>
                    <a:pt x="271615" y="370889"/>
                    <a:pt x="289750" y="372948"/>
                    <a:pt x="296127" y="368962"/>
                  </a:cubicBezTo>
                  <a:cubicBezTo>
                    <a:pt x="302504" y="364976"/>
                    <a:pt x="310741" y="352289"/>
                    <a:pt x="318912" y="353219"/>
                  </a:cubicBezTo>
                  <a:cubicBezTo>
                    <a:pt x="327083" y="354148"/>
                    <a:pt x="352658" y="351226"/>
                    <a:pt x="358105" y="354215"/>
                  </a:cubicBezTo>
                  <a:cubicBezTo>
                    <a:pt x="363552" y="357204"/>
                    <a:pt x="375443" y="364047"/>
                    <a:pt x="383681" y="360858"/>
                  </a:cubicBezTo>
                  <a:cubicBezTo>
                    <a:pt x="391918" y="357669"/>
                    <a:pt x="399158" y="340929"/>
                    <a:pt x="405536" y="339202"/>
                  </a:cubicBezTo>
                  <a:cubicBezTo>
                    <a:pt x="406957" y="338737"/>
                    <a:pt x="408492" y="338737"/>
                    <a:pt x="409920" y="339202"/>
                  </a:cubicBezTo>
                  <a:cubicBezTo>
                    <a:pt x="409920" y="335416"/>
                    <a:pt x="409920" y="331762"/>
                    <a:pt x="409920" y="328507"/>
                  </a:cubicBezTo>
                  <a:cubicBezTo>
                    <a:pt x="409920" y="310771"/>
                    <a:pt x="413574" y="317679"/>
                    <a:pt x="416563" y="300009"/>
                  </a:cubicBezTo>
                  <a:cubicBezTo>
                    <a:pt x="419552" y="282339"/>
                    <a:pt x="462133" y="236038"/>
                    <a:pt x="465787" y="233049"/>
                  </a:cubicBezTo>
                  <a:cubicBezTo>
                    <a:pt x="469440" y="230059"/>
                    <a:pt x="469374" y="159977"/>
                    <a:pt x="469374" y="150411"/>
                  </a:cubicBezTo>
                  <a:cubicBezTo>
                    <a:pt x="469719" y="138427"/>
                    <a:pt x="471546" y="126537"/>
                    <a:pt x="474821" y="115004"/>
                  </a:cubicBezTo>
                  <a:cubicBezTo>
                    <a:pt x="478474" y="101187"/>
                    <a:pt x="468178" y="102184"/>
                    <a:pt x="469374" y="89429"/>
                  </a:cubicBezTo>
                  <a:cubicBezTo>
                    <a:pt x="470569" y="76675"/>
                    <a:pt x="456686" y="66644"/>
                    <a:pt x="456686" y="58739"/>
                  </a:cubicBezTo>
                  <a:close/>
                </a:path>
              </a:pathLst>
            </a:custGeom>
            <a:solidFill>
              <a:srgbClr val="18B8A6"/>
            </a:solidFill>
            <a:ln w="6350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>
                <a:lnSpc>
                  <a:spcPct val="100000"/>
                </a:lnSpc>
                <a:spcAft>
                  <a:spcPts val="0"/>
                </a:spcAft>
              </a:pPr>
              <a:endParaRPr lang="de-DE" sz="1350" b="0" kern="0">
                <a:solidFill>
                  <a:prstClr val="black"/>
                </a:solidFill>
              </a:endParaRPr>
            </a:p>
          </p:txBody>
        </p:sp>
        <p:sp>
          <p:nvSpPr>
            <p:cNvPr id="102" name="Freihandform: Form 223">
              <a:extLst>
                <a:ext uri="{FF2B5EF4-FFF2-40B4-BE49-F238E27FC236}">
                  <a16:creationId xmlns:a16="http://schemas.microsoft.com/office/drawing/2014/main" id="{DE4BD0BC-0B54-76A7-A71B-4FFF2695307A}"/>
                </a:ext>
              </a:extLst>
            </p:cNvPr>
            <p:cNvSpPr/>
            <p:nvPr/>
          </p:nvSpPr>
          <p:spPr>
            <a:xfrm>
              <a:off x="6507356" y="3187265"/>
              <a:ext cx="330066" cy="363100"/>
            </a:xfrm>
            <a:custGeom>
              <a:avLst/>
              <a:gdLst>
                <a:gd name="connsiteX0" fmla="*/ 329707 w 330066"/>
                <a:gd name="connsiteY0" fmla="*/ 297086 h 363100"/>
                <a:gd name="connsiteX1" fmla="*/ 315624 w 330066"/>
                <a:gd name="connsiteY1" fmla="*/ 260152 h 363100"/>
                <a:gd name="connsiteX2" fmla="*/ 282808 w 330066"/>
                <a:gd name="connsiteY2" fmla="*/ 192262 h 363100"/>
                <a:gd name="connsiteX3" fmla="*/ 268194 w 330066"/>
                <a:gd name="connsiteY3" fmla="*/ 158317 h 363100"/>
                <a:gd name="connsiteX4" fmla="*/ 247268 w 330066"/>
                <a:gd name="connsiteY4" fmla="*/ 121448 h 363100"/>
                <a:gd name="connsiteX5" fmla="*/ 233119 w 330066"/>
                <a:gd name="connsiteY5" fmla="*/ 60400 h 363100"/>
                <a:gd name="connsiteX6" fmla="*/ 253579 w 330066"/>
                <a:gd name="connsiteY6" fmla="*/ 103247 h 363100"/>
                <a:gd name="connsiteX7" fmla="*/ 284602 w 330066"/>
                <a:gd name="connsiteY7" fmla="*/ 147024 h 363100"/>
                <a:gd name="connsiteX8" fmla="*/ 303268 w 330066"/>
                <a:gd name="connsiteY8" fmla="*/ 99793 h 363100"/>
                <a:gd name="connsiteX9" fmla="*/ 304065 w 330066"/>
                <a:gd name="connsiteY9" fmla="*/ 101254 h 363100"/>
                <a:gd name="connsiteX10" fmla="*/ 305261 w 330066"/>
                <a:gd name="connsiteY10" fmla="*/ 92220 h 363100"/>
                <a:gd name="connsiteX11" fmla="*/ 309778 w 330066"/>
                <a:gd name="connsiteY11" fmla="*/ 78934 h 363100"/>
                <a:gd name="connsiteX12" fmla="*/ 287724 w 330066"/>
                <a:gd name="connsiteY12" fmla="*/ 20277 h 363100"/>
                <a:gd name="connsiteX13" fmla="*/ 284269 w 330066"/>
                <a:gd name="connsiteY13" fmla="*/ 25525 h 363100"/>
                <a:gd name="connsiteX14" fmla="*/ 251453 w 330066"/>
                <a:gd name="connsiteY14" fmla="*/ 23532 h 363100"/>
                <a:gd name="connsiteX15" fmla="*/ 212726 w 330066"/>
                <a:gd name="connsiteY15" fmla="*/ 14697 h 363100"/>
                <a:gd name="connsiteX16" fmla="*/ 210666 w 330066"/>
                <a:gd name="connsiteY16" fmla="*/ 13834 h 363100"/>
                <a:gd name="connsiteX17" fmla="*/ 199905 w 330066"/>
                <a:gd name="connsiteY17" fmla="*/ 19812 h 363100"/>
                <a:gd name="connsiteX18" fmla="*/ 63194 w 330066"/>
                <a:gd name="connsiteY18" fmla="*/ 49971 h 363100"/>
                <a:gd name="connsiteX19" fmla="*/ 22114 w 330066"/>
                <a:gd name="connsiteY19" fmla="*/ 24057 h 363100"/>
                <a:gd name="connsiteX20" fmla="*/ 22739 w 330066"/>
                <a:gd name="connsiteY20" fmla="*/ 6526 h 363100"/>
                <a:gd name="connsiteX21" fmla="*/ 10782 w 330066"/>
                <a:gd name="connsiteY21" fmla="*/ -117 h 363100"/>
                <a:gd name="connsiteX22" fmla="*/ 7992 w 330066"/>
                <a:gd name="connsiteY22" fmla="*/ 8187 h 363100"/>
                <a:gd name="connsiteX23" fmla="*/ 4205 w 330066"/>
                <a:gd name="connsiteY23" fmla="*/ 49174 h 363100"/>
                <a:gd name="connsiteX24" fmla="*/ 4205 w 330066"/>
                <a:gd name="connsiteY24" fmla="*/ 98464 h 363100"/>
                <a:gd name="connsiteX25" fmla="*/ 4205 w 330066"/>
                <a:gd name="connsiteY25" fmla="*/ 354813 h 363100"/>
                <a:gd name="connsiteX26" fmla="*/ 192199 w 330066"/>
                <a:gd name="connsiteY26" fmla="*/ 354813 h 363100"/>
                <a:gd name="connsiteX27" fmla="*/ 203160 w 330066"/>
                <a:gd name="connsiteY27" fmla="*/ 346908 h 363100"/>
                <a:gd name="connsiteX28" fmla="*/ 217774 w 330066"/>
                <a:gd name="connsiteY28" fmla="*/ 352820 h 363100"/>
                <a:gd name="connsiteX29" fmla="*/ 257631 w 330066"/>
                <a:gd name="connsiteY29" fmla="*/ 352820 h 363100"/>
                <a:gd name="connsiteX30" fmla="*/ 274438 w 330066"/>
                <a:gd name="connsiteY30" fmla="*/ 362984 h 363100"/>
                <a:gd name="connsiteX31" fmla="*/ 292706 w 330066"/>
                <a:gd name="connsiteY31" fmla="*/ 347240 h 363100"/>
                <a:gd name="connsiteX32" fmla="*/ 312635 w 330066"/>
                <a:gd name="connsiteY32" fmla="*/ 323591 h 363100"/>
                <a:gd name="connsiteX33" fmla="*/ 329042 w 330066"/>
                <a:gd name="connsiteY33" fmla="*/ 311834 h 363100"/>
                <a:gd name="connsiteX34" fmla="*/ 330039 w 330066"/>
                <a:gd name="connsiteY34" fmla="*/ 310439 h 363100"/>
                <a:gd name="connsiteX35" fmla="*/ 329707 w 330066"/>
                <a:gd name="connsiteY35" fmla="*/ 297086 h 36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30066" h="363100">
                  <a:moveTo>
                    <a:pt x="329707" y="297086"/>
                  </a:moveTo>
                  <a:cubicBezTo>
                    <a:pt x="332032" y="281343"/>
                    <a:pt x="322001" y="282273"/>
                    <a:pt x="315624" y="260152"/>
                  </a:cubicBezTo>
                  <a:cubicBezTo>
                    <a:pt x="309247" y="238031"/>
                    <a:pt x="283672" y="205082"/>
                    <a:pt x="282808" y="192262"/>
                  </a:cubicBezTo>
                  <a:cubicBezTo>
                    <a:pt x="281944" y="179441"/>
                    <a:pt x="267729" y="172333"/>
                    <a:pt x="268194" y="158317"/>
                  </a:cubicBezTo>
                  <a:cubicBezTo>
                    <a:pt x="268659" y="144300"/>
                    <a:pt x="261551" y="143104"/>
                    <a:pt x="247268" y="121448"/>
                  </a:cubicBezTo>
                  <a:cubicBezTo>
                    <a:pt x="232986" y="99793"/>
                    <a:pt x="229000" y="61662"/>
                    <a:pt x="233119" y="60400"/>
                  </a:cubicBezTo>
                  <a:cubicBezTo>
                    <a:pt x="237238" y="59138"/>
                    <a:pt x="249062" y="92419"/>
                    <a:pt x="253579" y="103247"/>
                  </a:cubicBezTo>
                  <a:cubicBezTo>
                    <a:pt x="258096" y="114075"/>
                    <a:pt x="273508" y="147024"/>
                    <a:pt x="284602" y="147024"/>
                  </a:cubicBezTo>
                  <a:cubicBezTo>
                    <a:pt x="295695" y="147024"/>
                    <a:pt x="299681" y="97334"/>
                    <a:pt x="303268" y="99793"/>
                  </a:cubicBezTo>
                  <a:cubicBezTo>
                    <a:pt x="303680" y="100184"/>
                    <a:pt x="303959" y="100696"/>
                    <a:pt x="304065" y="101254"/>
                  </a:cubicBezTo>
                  <a:lnTo>
                    <a:pt x="305261" y="92220"/>
                  </a:lnTo>
                  <a:lnTo>
                    <a:pt x="309778" y="78934"/>
                  </a:lnTo>
                  <a:lnTo>
                    <a:pt x="287724" y="20277"/>
                  </a:lnTo>
                  <a:cubicBezTo>
                    <a:pt x="286727" y="22124"/>
                    <a:pt x="285572" y="23877"/>
                    <a:pt x="284269" y="25525"/>
                  </a:cubicBezTo>
                  <a:cubicBezTo>
                    <a:pt x="280616" y="29444"/>
                    <a:pt x="265603" y="19613"/>
                    <a:pt x="251453" y="23532"/>
                  </a:cubicBezTo>
                  <a:cubicBezTo>
                    <a:pt x="237304" y="27452"/>
                    <a:pt x="226410" y="22071"/>
                    <a:pt x="212726" y="14697"/>
                  </a:cubicBezTo>
                  <a:cubicBezTo>
                    <a:pt x="212061" y="14358"/>
                    <a:pt x="211370" y="14066"/>
                    <a:pt x="210666" y="13834"/>
                  </a:cubicBezTo>
                  <a:cubicBezTo>
                    <a:pt x="207351" y="16278"/>
                    <a:pt x="203731" y="18284"/>
                    <a:pt x="199905" y="19812"/>
                  </a:cubicBezTo>
                  <a:cubicBezTo>
                    <a:pt x="156128" y="37548"/>
                    <a:pt x="109163" y="39741"/>
                    <a:pt x="63194" y="49971"/>
                  </a:cubicBezTo>
                  <a:cubicBezTo>
                    <a:pt x="44693" y="54163"/>
                    <a:pt x="26299" y="42557"/>
                    <a:pt x="22114" y="24057"/>
                  </a:cubicBezTo>
                  <a:cubicBezTo>
                    <a:pt x="20799" y="18258"/>
                    <a:pt x="21018" y="12219"/>
                    <a:pt x="22739" y="6526"/>
                  </a:cubicBezTo>
                  <a:cubicBezTo>
                    <a:pt x="18162" y="5596"/>
                    <a:pt x="13990" y="3278"/>
                    <a:pt x="10782" y="-117"/>
                  </a:cubicBezTo>
                  <a:cubicBezTo>
                    <a:pt x="9785" y="2740"/>
                    <a:pt x="8855" y="5530"/>
                    <a:pt x="7992" y="8187"/>
                  </a:cubicBezTo>
                  <a:cubicBezTo>
                    <a:pt x="352" y="30773"/>
                    <a:pt x="13704" y="36884"/>
                    <a:pt x="4205" y="49174"/>
                  </a:cubicBezTo>
                  <a:cubicBezTo>
                    <a:pt x="-5294" y="61463"/>
                    <a:pt x="4205" y="75745"/>
                    <a:pt x="4205" y="98464"/>
                  </a:cubicBezTo>
                  <a:lnTo>
                    <a:pt x="4205" y="354813"/>
                  </a:lnTo>
                  <a:lnTo>
                    <a:pt x="192199" y="354813"/>
                  </a:lnTo>
                  <a:lnTo>
                    <a:pt x="203160" y="346908"/>
                  </a:lnTo>
                  <a:cubicBezTo>
                    <a:pt x="208607" y="342989"/>
                    <a:pt x="217774" y="352820"/>
                    <a:pt x="217774" y="352820"/>
                  </a:cubicBezTo>
                  <a:lnTo>
                    <a:pt x="257631" y="352820"/>
                  </a:lnTo>
                  <a:cubicBezTo>
                    <a:pt x="261590" y="358387"/>
                    <a:pt x="267675" y="362060"/>
                    <a:pt x="274438" y="362984"/>
                  </a:cubicBezTo>
                  <a:cubicBezTo>
                    <a:pt x="283539" y="362984"/>
                    <a:pt x="278091" y="347240"/>
                    <a:pt x="292706" y="347240"/>
                  </a:cubicBezTo>
                  <a:cubicBezTo>
                    <a:pt x="307320" y="347240"/>
                    <a:pt x="303600" y="323591"/>
                    <a:pt x="312635" y="323591"/>
                  </a:cubicBezTo>
                  <a:cubicBezTo>
                    <a:pt x="321669" y="323591"/>
                    <a:pt x="319942" y="325585"/>
                    <a:pt x="329042" y="311834"/>
                  </a:cubicBezTo>
                  <a:cubicBezTo>
                    <a:pt x="329042" y="311435"/>
                    <a:pt x="329707" y="310837"/>
                    <a:pt x="330039" y="310439"/>
                  </a:cubicBezTo>
                  <a:cubicBezTo>
                    <a:pt x="329262" y="306028"/>
                    <a:pt x="329149" y="301530"/>
                    <a:pt x="329707" y="297086"/>
                  </a:cubicBezTo>
                  <a:close/>
                </a:path>
              </a:pathLst>
            </a:custGeom>
            <a:solidFill>
              <a:srgbClr val="E6E6E6"/>
            </a:solidFill>
            <a:ln w="6350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Freihandform: Form 224">
              <a:extLst>
                <a:ext uri="{FF2B5EF4-FFF2-40B4-BE49-F238E27FC236}">
                  <a16:creationId xmlns:a16="http://schemas.microsoft.com/office/drawing/2014/main" id="{3AA119ED-BCB3-57D8-0B11-A509EAF498AD}"/>
                </a:ext>
              </a:extLst>
            </p:cNvPr>
            <p:cNvSpPr/>
            <p:nvPr/>
          </p:nvSpPr>
          <p:spPr>
            <a:xfrm>
              <a:off x="7025006" y="3866367"/>
              <a:ext cx="53503" cy="63240"/>
            </a:xfrm>
            <a:custGeom>
              <a:avLst/>
              <a:gdLst>
                <a:gd name="connsiteX0" fmla="*/ 18717 w 53503"/>
                <a:gd name="connsiteY0" fmla="*/ 7523 h 63240"/>
                <a:gd name="connsiteX1" fmla="*/ 3771 w 53503"/>
                <a:gd name="connsiteY1" fmla="*/ 30706 h 63240"/>
                <a:gd name="connsiteX2" fmla="*/ 2775 w 53503"/>
                <a:gd name="connsiteY2" fmla="*/ 58673 h 63240"/>
                <a:gd name="connsiteX3" fmla="*/ 20046 w 53503"/>
                <a:gd name="connsiteY3" fmla="*/ 57677 h 63240"/>
                <a:gd name="connsiteX4" fmla="*/ 34594 w 53503"/>
                <a:gd name="connsiteY4" fmla="*/ 63124 h 63240"/>
                <a:gd name="connsiteX5" fmla="*/ 47348 w 53503"/>
                <a:gd name="connsiteY5" fmla="*/ 46650 h 63240"/>
                <a:gd name="connsiteX6" fmla="*/ 30807 w 53503"/>
                <a:gd name="connsiteY6" fmla="*/ 39077 h 63240"/>
                <a:gd name="connsiteX7" fmla="*/ 48610 w 53503"/>
                <a:gd name="connsiteY7" fmla="*/ 23865 h 63240"/>
                <a:gd name="connsiteX8" fmla="*/ 45887 w 53503"/>
                <a:gd name="connsiteY8" fmla="*/ 3936 h 63240"/>
                <a:gd name="connsiteX9" fmla="*/ 41834 w 53503"/>
                <a:gd name="connsiteY9" fmla="*/ -117 h 63240"/>
                <a:gd name="connsiteX10" fmla="*/ 33465 w 53503"/>
                <a:gd name="connsiteY10" fmla="*/ 6526 h 63240"/>
                <a:gd name="connsiteX11" fmla="*/ 18717 w 53503"/>
                <a:gd name="connsiteY11" fmla="*/ 7523 h 63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503" h="63240">
                  <a:moveTo>
                    <a:pt x="18717" y="7523"/>
                  </a:moveTo>
                  <a:cubicBezTo>
                    <a:pt x="14247" y="15567"/>
                    <a:pt x="9251" y="23313"/>
                    <a:pt x="3771" y="30706"/>
                  </a:cubicBezTo>
                  <a:cubicBezTo>
                    <a:pt x="-2872" y="39010"/>
                    <a:pt x="848" y="54555"/>
                    <a:pt x="2775" y="58673"/>
                  </a:cubicBezTo>
                  <a:cubicBezTo>
                    <a:pt x="4701" y="62792"/>
                    <a:pt x="14333" y="61795"/>
                    <a:pt x="20046" y="57677"/>
                  </a:cubicBezTo>
                  <a:cubicBezTo>
                    <a:pt x="24563" y="54422"/>
                    <a:pt x="27885" y="56282"/>
                    <a:pt x="34594" y="63124"/>
                  </a:cubicBezTo>
                  <a:cubicBezTo>
                    <a:pt x="38440" y="57331"/>
                    <a:pt x="42705" y="51824"/>
                    <a:pt x="47348" y="46650"/>
                  </a:cubicBezTo>
                  <a:cubicBezTo>
                    <a:pt x="39709" y="41866"/>
                    <a:pt x="32668" y="41069"/>
                    <a:pt x="30807" y="39077"/>
                  </a:cubicBezTo>
                  <a:cubicBezTo>
                    <a:pt x="27685" y="35622"/>
                    <a:pt x="39975" y="25791"/>
                    <a:pt x="48610" y="23865"/>
                  </a:cubicBezTo>
                  <a:cubicBezTo>
                    <a:pt x="57246" y="21938"/>
                    <a:pt x="53194" y="11044"/>
                    <a:pt x="45887" y="3936"/>
                  </a:cubicBezTo>
                  <a:lnTo>
                    <a:pt x="41834" y="-117"/>
                  </a:lnTo>
                  <a:cubicBezTo>
                    <a:pt x="38732" y="1671"/>
                    <a:pt x="35909" y="3909"/>
                    <a:pt x="33465" y="6526"/>
                  </a:cubicBezTo>
                  <a:cubicBezTo>
                    <a:pt x="31206" y="9649"/>
                    <a:pt x="26157" y="8453"/>
                    <a:pt x="18717" y="7523"/>
                  </a:cubicBezTo>
                  <a:close/>
                </a:path>
              </a:pathLst>
            </a:custGeom>
            <a:solidFill>
              <a:srgbClr val="18B8A6"/>
            </a:solidFill>
            <a:ln w="6350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>
                <a:lnSpc>
                  <a:spcPct val="100000"/>
                </a:lnSpc>
                <a:spcAft>
                  <a:spcPts val="0"/>
                </a:spcAft>
              </a:pPr>
              <a:endParaRPr lang="de-DE" sz="1350" b="0" kern="0">
                <a:solidFill>
                  <a:prstClr val="black"/>
                </a:solidFill>
              </a:endParaRPr>
            </a:p>
          </p:txBody>
        </p:sp>
        <p:sp>
          <p:nvSpPr>
            <p:cNvPr id="104" name="Freihandform: Form 225">
              <a:extLst>
                <a:ext uri="{FF2B5EF4-FFF2-40B4-BE49-F238E27FC236}">
                  <a16:creationId xmlns:a16="http://schemas.microsoft.com/office/drawing/2014/main" id="{A4DA6B77-A75F-4CEE-D088-3B8DE532A49C}"/>
                </a:ext>
              </a:extLst>
            </p:cNvPr>
            <p:cNvSpPr/>
            <p:nvPr/>
          </p:nvSpPr>
          <p:spPr>
            <a:xfrm>
              <a:off x="6862151" y="3682957"/>
              <a:ext cx="204705" cy="191921"/>
            </a:xfrm>
            <a:custGeom>
              <a:avLst/>
              <a:gdLst>
                <a:gd name="connsiteX0" fmla="*/ 33901 w 204705"/>
                <a:gd name="connsiteY0" fmla="*/ 30108 h 191921"/>
                <a:gd name="connsiteX1" fmla="*/ 16762 w 204705"/>
                <a:gd name="connsiteY1" fmla="*/ 48642 h 191921"/>
                <a:gd name="connsiteX2" fmla="*/ 5336 w 204705"/>
                <a:gd name="connsiteY2" fmla="*/ 81525 h 191921"/>
                <a:gd name="connsiteX3" fmla="*/ 3410 w 204705"/>
                <a:gd name="connsiteY3" fmla="*/ 126563 h 191921"/>
                <a:gd name="connsiteX4" fmla="*/ 29184 w 204705"/>
                <a:gd name="connsiteY4" fmla="*/ 128025 h 191921"/>
                <a:gd name="connsiteX5" fmla="*/ 38816 w 204705"/>
                <a:gd name="connsiteY5" fmla="*/ 117662 h 191921"/>
                <a:gd name="connsiteX6" fmla="*/ 53231 w 204705"/>
                <a:gd name="connsiteY6" fmla="*/ 113477 h 191921"/>
                <a:gd name="connsiteX7" fmla="*/ 72429 w 204705"/>
                <a:gd name="connsiteY7" fmla="*/ 121781 h 191921"/>
                <a:gd name="connsiteX8" fmla="*/ 85715 w 204705"/>
                <a:gd name="connsiteY8" fmla="*/ 121781 h 191921"/>
                <a:gd name="connsiteX9" fmla="*/ 116472 w 204705"/>
                <a:gd name="connsiteY9" fmla="*/ 121781 h 191921"/>
                <a:gd name="connsiteX10" fmla="*/ 181971 w 204705"/>
                <a:gd name="connsiteY10" fmla="*/ 190136 h 191921"/>
                <a:gd name="connsiteX11" fmla="*/ 181572 w 204705"/>
                <a:gd name="connsiteY11" fmla="*/ 190800 h 191921"/>
                <a:gd name="connsiteX12" fmla="*/ 196319 w 204705"/>
                <a:gd name="connsiteY12" fmla="*/ 189671 h 191921"/>
                <a:gd name="connsiteX13" fmla="*/ 204689 w 204705"/>
                <a:gd name="connsiteY13" fmla="*/ 183028 h 191921"/>
                <a:gd name="connsiteX14" fmla="*/ 171807 w 204705"/>
                <a:gd name="connsiteY14" fmla="*/ 143171 h 191921"/>
                <a:gd name="connsiteX15" fmla="*/ 123048 w 204705"/>
                <a:gd name="connsiteY15" fmla="*/ 106768 h 191921"/>
                <a:gd name="connsiteX16" fmla="*/ 103119 w 204705"/>
                <a:gd name="connsiteY16" fmla="*/ 85643 h 191921"/>
                <a:gd name="connsiteX17" fmla="*/ 80334 w 204705"/>
                <a:gd name="connsiteY17" fmla="*/ 36884 h 191921"/>
                <a:gd name="connsiteX18" fmla="*/ 63063 w 204705"/>
                <a:gd name="connsiteY18" fmla="*/ -117 h 191921"/>
                <a:gd name="connsiteX19" fmla="*/ 33901 w 204705"/>
                <a:gd name="connsiteY19" fmla="*/ 30108 h 191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4705" h="191921">
                  <a:moveTo>
                    <a:pt x="33901" y="30108"/>
                  </a:moveTo>
                  <a:cubicBezTo>
                    <a:pt x="28188" y="36287"/>
                    <a:pt x="14836" y="38346"/>
                    <a:pt x="16762" y="48642"/>
                  </a:cubicBezTo>
                  <a:cubicBezTo>
                    <a:pt x="18688" y="58939"/>
                    <a:pt x="14836" y="69235"/>
                    <a:pt x="5336" y="81525"/>
                  </a:cubicBezTo>
                  <a:cubicBezTo>
                    <a:pt x="-4163" y="93814"/>
                    <a:pt x="1483" y="112148"/>
                    <a:pt x="3410" y="126563"/>
                  </a:cubicBezTo>
                  <a:cubicBezTo>
                    <a:pt x="14902" y="125700"/>
                    <a:pt x="26793" y="125434"/>
                    <a:pt x="29184" y="128025"/>
                  </a:cubicBezTo>
                  <a:cubicBezTo>
                    <a:pt x="33967" y="133140"/>
                    <a:pt x="35827" y="128025"/>
                    <a:pt x="38816" y="117662"/>
                  </a:cubicBezTo>
                  <a:cubicBezTo>
                    <a:pt x="41806" y="107299"/>
                    <a:pt x="47452" y="108295"/>
                    <a:pt x="53231" y="113477"/>
                  </a:cubicBezTo>
                  <a:cubicBezTo>
                    <a:pt x="59011" y="118658"/>
                    <a:pt x="62797" y="126763"/>
                    <a:pt x="72429" y="121781"/>
                  </a:cubicBezTo>
                  <a:cubicBezTo>
                    <a:pt x="82062" y="116798"/>
                    <a:pt x="81065" y="119721"/>
                    <a:pt x="85715" y="121781"/>
                  </a:cubicBezTo>
                  <a:cubicBezTo>
                    <a:pt x="90365" y="123840"/>
                    <a:pt x="109762" y="120784"/>
                    <a:pt x="116472" y="121781"/>
                  </a:cubicBezTo>
                  <a:cubicBezTo>
                    <a:pt x="123181" y="122777"/>
                    <a:pt x="181971" y="190136"/>
                    <a:pt x="181971" y="190136"/>
                  </a:cubicBezTo>
                  <a:lnTo>
                    <a:pt x="181572" y="190800"/>
                  </a:lnTo>
                  <a:cubicBezTo>
                    <a:pt x="189012" y="191730"/>
                    <a:pt x="194061" y="192926"/>
                    <a:pt x="196319" y="189671"/>
                  </a:cubicBezTo>
                  <a:cubicBezTo>
                    <a:pt x="198764" y="187054"/>
                    <a:pt x="201587" y="184815"/>
                    <a:pt x="204689" y="183028"/>
                  </a:cubicBezTo>
                  <a:cubicBezTo>
                    <a:pt x="192785" y="170553"/>
                    <a:pt x="181791" y="157234"/>
                    <a:pt x="171807" y="143171"/>
                  </a:cubicBezTo>
                  <a:cubicBezTo>
                    <a:pt x="154469" y="119522"/>
                    <a:pt x="134009" y="106768"/>
                    <a:pt x="123048" y="106768"/>
                  </a:cubicBezTo>
                  <a:cubicBezTo>
                    <a:pt x="112087" y="106768"/>
                    <a:pt x="110294" y="86839"/>
                    <a:pt x="103119" y="85643"/>
                  </a:cubicBezTo>
                  <a:cubicBezTo>
                    <a:pt x="95945" y="84448"/>
                    <a:pt x="80799" y="55617"/>
                    <a:pt x="80334" y="36884"/>
                  </a:cubicBezTo>
                  <a:cubicBezTo>
                    <a:pt x="80334" y="26388"/>
                    <a:pt x="71964" y="11774"/>
                    <a:pt x="63063" y="-117"/>
                  </a:cubicBezTo>
                  <a:cubicBezTo>
                    <a:pt x="52501" y="19214"/>
                    <a:pt x="37953" y="25724"/>
                    <a:pt x="33901" y="30108"/>
                  </a:cubicBezTo>
                  <a:close/>
                </a:path>
              </a:pathLst>
            </a:custGeom>
            <a:solidFill>
              <a:srgbClr val="18B8A6"/>
            </a:solidFill>
            <a:ln w="6350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>
                <a:lnSpc>
                  <a:spcPct val="100000"/>
                </a:lnSpc>
                <a:spcAft>
                  <a:spcPts val="0"/>
                </a:spcAft>
              </a:pPr>
              <a:endParaRPr lang="de-DE" sz="1350" b="0" kern="0">
                <a:solidFill>
                  <a:prstClr val="black"/>
                </a:solidFill>
              </a:endParaRPr>
            </a:p>
          </p:txBody>
        </p:sp>
      </p:grpSp>
      <p:sp>
        <p:nvSpPr>
          <p:cNvPr id="105" name="Textfeld 54">
            <a:extLst>
              <a:ext uri="{FF2B5EF4-FFF2-40B4-BE49-F238E27FC236}">
                <a16:creationId xmlns:a16="http://schemas.microsoft.com/office/drawing/2014/main" id="{37E60777-8E05-37E7-3EAE-E2F3B6066B45}"/>
              </a:ext>
            </a:extLst>
          </p:cNvPr>
          <p:cNvSpPr txBox="1"/>
          <p:nvPr/>
        </p:nvSpPr>
        <p:spPr>
          <a:xfrm>
            <a:off x="673078" y="9555461"/>
            <a:ext cx="43250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2800" u="sng" dirty="0">
                <a:solidFill>
                  <a:srgbClr val="18B8A6"/>
                </a:solidFill>
                <a:uFill>
                  <a:solidFill>
                    <a:srgbClr val="2000FC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Team presence</a:t>
            </a:r>
          </a:p>
          <a:p>
            <a:pPr marL="457200" indent="-457200" algn="l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18B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Regions eligible for support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01DC68D-8503-81AA-2E23-768FEA7A9873}"/>
              </a:ext>
            </a:extLst>
          </p:cNvPr>
          <p:cNvSpPr txBox="1"/>
          <p:nvPr/>
        </p:nvSpPr>
        <p:spPr>
          <a:xfrm>
            <a:off x="238342" y="496360"/>
            <a:ext cx="11923495" cy="255454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8000" b="1">
                <a:solidFill>
                  <a:schemeClr val="accent6"/>
                </a:solidFill>
                <a:latin typeface="Arial"/>
                <a:cs typeface="Arial"/>
              </a:rPr>
              <a:t>Geographical Scope</a:t>
            </a:r>
          </a:p>
          <a:p>
            <a:pPr algn="ctr"/>
            <a:r>
              <a:rPr lang="en-GB" sz="8000" b="1">
                <a:solidFill>
                  <a:schemeClr val="accent6"/>
                </a:solidFill>
                <a:latin typeface="Arial"/>
                <a:cs typeface="Arial"/>
              </a:rPr>
              <a:t>of DIF</a:t>
            </a:r>
            <a:endParaRPr lang="en-US"/>
          </a:p>
        </p:txBody>
      </p:sp>
      <p:sp>
        <p:nvSpPr>
          <p:cNvPr id="7" name="Textfeld 54">
            <a:extLst>
              <a:ext uri="{FF2B5EF4-FFF2-40B4-BE49-F238E27FC236}">
                <a16:creationId xmlns:a16="http://schemas.microsoft.com/office/drawing/2014/main" id="{55C05930-7E3B-931B-1766-EB2797FE538A}"/>
              </a:ext>
            </a:extLst>
          </p:cNvPr>
          <p:cNvSpPr txBox="1"/>
          <p:nvPr/>
        </p:nvSpPr>
        <p:spPr>
          <a:xfrm>
            <a:off x="587528" y="9018198"/>
            <a:ext cx="5413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0"/>
              </a:spcAft>
            </a:pPr>
            <a:r>
              <a:rPr lang="en-GB" sz="2800" b="1" dirty="0">
                <a:solidFill>
                  <a:srgbClr val="0012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Legend:</a:t>
            </a:r>
          </a:p>
        </p:txBody>
      </p:sp>
      <p:sp>
        <p:nvSpPr>
          <p:cNvPr id="111" name="Title 2">
            <a:extLst>
              <a:ext uri="{FF2B5EF4-FFF2-40B4-BE49-F238E27FC236}">
                <a16:creationId xmlns:a16="http://schemas.microsoft.com/office/drawing/2014/main" id="{59219EED-ACAA-0CB1-4ADC-1C0F84AF8302}"/>
              </a:ext>
            </a:extLst>
          </p:cNvPr>
          <p:cNvSpPr txBox="1">
            <a:spLocks/>
          </p:cNvSpPr>
          <p:nvPr/>
        </p:nvSpPr>
        <p:spPr>
          <a:xfrm>
            <a:off x="13453270" y="10207434"/>
            <a:ext cx="10628680" cy="1812477"/>
          </a:xfrm>
          <a:prstGeom prst="rect">
            <a:avLst/>
          </a:prstGeom>
          <a:solidFill>
            <a:srgbClr val="00125C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182431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i="1" kern="1200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4800" b="0" i="0" dirty="0">
                <a:latin typeface="Arial Bold "/>
                <a:ea typeface="Noto Sans"/>
                <a:cs typeface="Arial"/>
              </a:rPr>
              <a:t>… to foster a conducive environment.</a:t>
            </a:r>
            <a:endParaRPr lang="en-GB" sz="4800" b="0" i="0" dirty="0">
              <a:latin typeface="Arial Bold "/>
              <a:ea typeface="Noto Sans"/>
              <a:cs typeface="Arial"/>
            </a:endParaRPr>
          </a:p>
        </p:txBody>
      </p:sp>
      <p:sp>
        <p:nvSpPr>
          <p:cNvPr id="2" name="AutoShape 2" descr="Afrika">
            <a:extLst>
              <a:ext uri="{FF2B5EF4-FFF2-40B4-BE49-F238E27FC236}">
                <a16:creationId xmlns:a16="http://schemas.microsoft.com/office/drawing/2014/main" id="{24488D8C-2A61-1137-AD09-BB086AF792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09438" y="670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" name="Textfeld 55">
            <a:extLst>
              <a:ext uri="{FF2B5EF4-FFF2-40B4-BE49-F238E27FC236}">
                <a16:creationId xmlns:a16="http://schemas.microsoft.com/office/drawing/2014/main" id="{CFF7B787-87F1-45F6-A1CF-BDD699C96249}"/>
              </a:ext>
            </a:extLst>
          </p:cNvPr>
          <p:cNvSpPr txBox="1"/>
          <p:nvPr/>
        </p:nvSpPr>
        <p:spPr>
          <a:xfrm>
            <a:off x="185822" y="11945463"/>
            <a:ext cx="4745369" cy="154529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150"/>
              </a:spcAft>
              <a:buFontTx/>
              <a:buNone/>
              <a:defRPr sz="19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1150"/>
              </a:spcAft>
              <a:buFontTx/>
              <a:buNone/>
              <a:defRPr sz="17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288000" indent="-2880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115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950"/>
              </a:spcAft>
              <a:buFontTx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88000" indent="-2880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95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800"/>
              </a:spcAft>
              <a:buFontTx/>
              <a:buNone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88000" indent="-2880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n-US" sz="1400" i="1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400" b="0" i="1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geographical map is for informational purposes only and does not constitute recognition of international boundaries or regions; GIZ/HAUS make no claims concerning the validity, accuracy or completeness of the maps nor assumes any liability</a:t>
            </a:r>
            <a:r>
              <a:rPr lang="en-US" sz="14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1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resulting from the use of the information therein.</a:t>
            </a:r>
            <a:endParaRPr lang="en-GB" sz="1400" b="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3A63E7-CE35-6B5B-44E7-B75E80396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850848" y="12976740"/>
            <a:ext cx="5472827" cy="730250"/>
          </a:xfrm>
        </p:spPr>
        <p:txBody>
          <a:bodyPr/>
          <a:lstStyle/>
          <a:p>
            <a:r>
              <a:rPr lang="en-US" dirty="0"/>
              <a:t>10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518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13">
            <a:hlinkClick r:id="rId2"/>
            <a:extLst>
              <a:ext uri="{FF2B5EF4-FFF2-40B4-BE49-F238E27FC236}">
                <a16:creationId xmlns:a16="http://schemas.microsoft.com/office/drawing/2014/main" id="{8F47F066-3243-B155-E10A-612D5E046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559" y="3481049"/>
            <a:ext cx="13806702" cy="6442166"/>
          </a:xfrm>
          <a:prstGeom prst="rect">
            <a:avLst/>
          </a:prstGeom>
        </p:spPr>
      </p:pic>
      <p:sp>
        <p:nvSpPr>
          <p:cNvPr id="8" name="Textfeld 14">
            <a:extLst>
              <a:ext uri="{FF2B5EF4-FFF2-40B4-BE49-F238E27FC236}">
                <a16:creationId xmlns:a16="http://schemas.microsoft.com/office/drawing/2014/main" id="{F91225D5-7703-8571-3D66-A7AC67E854B6}"/>
              </a:ext>
            </a:extLst>
          </p:cNvPr>
          <p:cNvSpPr txBox="1"/>
          <p:nvPr/>
        </p:nvSpPr>
        <p:spPr>
          <a:xfrm>
            <a:off x="2461023" y="10448241"/>
            <a:ext cx="2517660" cy="67685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4400" b="1">
                <a:latin typeface="Arial"/>
                <a:ea typeface="Calibri Light" panose="020F0302020204030204" pitchFamily="34" charset="0"/>
                <a:cs typeface="Arial"/>
              </a:rPr>
              <a:t>Click me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8C073FD-09F1-3087-C2CD-F1340835A3DA}"/>
              </a:ext>
            </a:extLst>
          </p:cNvPr>
          <p:cNvSpPr txBox="1"/>
          <p:nvPr/>
        </p:nvSpPr>
        <p:spPr>
          <a:xfrm>
            <a:off x="15837261" y="6453053"/>
            <a:ext cx="7224859" cy="6740307"/>
          </a:xfrm>
          <a:prstGeom prst="rect">
            <a:avLst/>
          </a:prstGeom>
          <a:solidFill>
            <a:srgbClr val="00125C"/>
          </a:solidFill>
        </p:spPr>
        <p:txBody>
          <a:bodyPr wrap="square">
            <a:spAutoFit/>
          </a:bodyPr>
          <a:lstStyle/>
          <a:p>
            <a:pPr marR="0" lvl="0" algn="l" defTabSz="1824319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Noto Sans" panose="020B0502040504020204" pitchFamily="34" charset="0"/>
              <a:cs typeface="Arial" panose="020B0604020202020204" pitchFamily="34" charset="0"/>
            </a:endParaRPr>
          </a:p>
          <a:p>
            <a:pPr marL="216000" marR="0" lvl="0" algn="ctr" defTabSz="1824319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The guide covers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CC02"/>
                </a:solidFill>
                <a:effectLst/>
                <a:uLnTx/>
                <a:uFillTx/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six critical dimensions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 that practitioners can consider to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18B8A6"/>
                </a:solidFill>
                <a:effectLst/>
                <a:uLnTx/>
                <a:uFillTx/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green data centres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:</a:t>
            </a:r>
          </a:p>
          <a:p>
            <a:pPr marL="817200" lvl="1" indent="-685800" defTabSz="1824319">
              <a:spcBef>
                <a:spcPts val="1200"/>
              </a:spcBef>
              <a:buClr>
                <a:srgbClr val="18B8A6"/>
              </a:buClr>
              <a:buFont typeface="Wingdings" panose="05000000000000000000" pitchFamily="2" charset="2"/>
              <a:buChar char="§"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​climate-resilient data centres</a:t>
            </a:r>
          </a:p>
          <a:p>
            <a:pPr marL="817200" lvl="1" indent="-685800" defTabSz="1824319">
              <a:spcBef>
                <a:spcPts val="1200"/>
              </a:spcBef>
              <a:buClr>
                <a:srgbClr val="18B8A6"/>
              </a:buClr>
              <a:buFont typeface="Wingdings" panose="05000000000000000000" pitchFamily="2" charset="2"/>
              <a:buChar char="§"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sustainable design and buildings</a:t>
            </a:r>
          </a:p>
          <a:p>
            <a:pPr marL="817200" lvl="1" indent="-685800" defTabSz="1824319">
              <a:spcBef>
                <a:spcPts val="1200"/>
              </a:spcBef>
              <a:buClr>
                <a:srgbClr val="18B8A6"/>
              </a:buClr>
              <a:buFont typeface="Wingdings" panose="05000000000000000000" pitchFamily="2" charset="2"/>
              <a:buChar char="§"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sustainable ICT</a:t>
            </a:r>
          </a:p>
          <a:p>
            <a:pPr marL="817200" lvl="1" indent="-685800" defTabSz="1824319">
              <a:spcBef>
                <a:spcPts val="1200"/>
              </a:spcBef>
              <a:buClr>
                <a:srgbClr val="18B8A6"/>
              </a:buClr>
              <a:buFont typeface="Wingdings" panose="05000000000000000000" pitchFamily="2" charset="2"/>
              <a:buChar char="§"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sustainable energy</a:t>
            </a:r>
          </a:p>
          <a:p>
            <a:pPr marL="817200" lvl="1" indent="-685800" defTabSz="1824319">
              <a:spcBef>
                <a:spcPts val="1200"/>
              </a:spcBef>
              <a:buClr>
                <a:srgbClr val="18B8A6"/>
              </a:buClr>
              <a:buFont typeface="Wingdings" panose="05000000000000000000" pitchFamily="2" charset="2"/>
              <a:buChar char="§"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sustainable cooling</a:t>
            </a:r>
          </a:p>
          <a:p>
            <a:pPr marL="817200" lvl="1" indent="-685800" defTabSz="1824319">
              <a:spcBef>
                <a:spcPts val="1200"/>
              </a:spcBef>
              <a:buClr>
                <a:srgbClr val="18B8A6"/>
              </a:buClr>
              <a:buFont typeface="Wingdings" panose="05000000000000000000" pitchFamily="2" charset="2"/>
              <a:buChar char="§"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e-waste management</a:t>
            </a:r>
          </a:p>
          <a:p>
            <a:pPr marL="685800" marR="0" lvl="0" indent="-685800" algn="l" defTabSz="1824319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Noto Sans" panose="020B050204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C7DE861C-FAA1-346D-99EF-214509DD6605}"/>
              </a:ext>
            </a:extLst>
          </p:cNvPr>
          <p:cNvCxnSpPr>
            <a:cxnSpLocks/>
          </p:cNvCxnSpPr>
          <p:nvPr/>
        </p:nvCxnSpPr>
        <p:spPr>
          <a:xfrm flipV="1">
            <a:off x="4978683" y="10020055"/>
            <a:ext cx="736600" cy="754408"/>
          </a:xfrm>
          <a:prstGeom prst="bentConnector2">
            <a:avLst/>
          </a:prstGeom>
          <a:ln w="76200">
            <a:solidFill>
              <a:srgbClr val="18B8A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78">
            <a:extLst>
              <a:ext uri="{FF2B5EF4-FFF2-40B4-BE49-F238E27FC236}">
                <a16:creationId xmlns:a16="http://schemas.microsoft.com/office/drawing/2014/main" id="{6AE49E21-9F50-CFEA-3BA8-561D7E1F1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6008" y="1301228"/>
            <a:ext cx="19168293" cy="1803399"/>
          </a:xfrm>
        </p:spPr>
        <p:txBody>
          <a:bodyPr/>
          <a:lstStyle/>
          <a:p>
            <a:pPr algn="ctr"/>
            <a:r>
              <a:rPr lang="en-US" sz="7200" dirty="0">
                <a:solidFill>
                  <a:schemeClr val="accent6"/>
                </a:solidFill>
                <a:latin typeface="Arial"/>
                <a:ea typeface="Noto Sans"/>
                <a:cs typeface="Arial"/>
              </a:rPr>
              <a:t>Practitioner’s Guide on Green Data Centers</a:t>
            </a:r>
            <a:endParaRPr lang="en-GB" sz="7200" dirty="0">
              <a:solidFill>
                <a:schemeClr val="accent6"/>
              </a:solidFill>
              <a:latin typeface="Arial"/>
              <a:ea typeface="Noto Sans"/>
              <a:cs typeface="Arial"/>
            </a:endParaRPr>
          </a:p>
        </p:txBody>
      </p:sp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3B7CB87C-709B-65BC-453B-434F4B823920}"/>
              </a:ext>
            </a:extLst>
          </p:cNvPr>
          <p:cNvSpPr txBox="1">
            <a:spLocks/>
          </p:cNvSpPr>
          <p:nvPr/>
        </p:nvSpPr>
        <p:spPr>
          <a:xfrm>
            <a:off x="23062120" y="12980933"/>
            <a:ext cx="799368" cy="7350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150"/>
              </a:spcAft>
              <a:buFontTx/>
              <a:buNone/>
              <a:defRPr sz="19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1150"/>
              </a:spcAft>
              <a:buFontTx/>
              <a:buNone/>
              <a:defRPr sz="17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288000" indent="-2880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115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950"/>
              </a:spcAft>
              <a:buFontTx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88000" indent="-2880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95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800"/>
              </a:spcAft>
              <a:buFontTx/>
              <a:buNone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88000" indent="-2880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24319">
              <a:spcAft>
                <a:spcPts val="2294"/>
              </a:spcAft>
            </a:pPr>
            <a:r>
              <a:rPr lang="en-US" sz="2394" b="0" dirty="0">
                <a:solidFill>
                  <a:srgbClr val="0A0050"/>
                </a:solidFill>
                <a:latin typeface="Arial" panose="020B0604020202020204"/>
              </a:rPr>
              <a:t>12</a:t>
            </a:r>
          </a:p>
          <a:p>
            <a:pPr defTabSz="1824319">
              <a:spcAft>
                <a:spcPts val="2294"/>
              </a:spcAft>
            </a:pPr>
            <a:endParaRPr lang="en-US" sz="2394" b="0" dirty="0">
              <a:solidFill>
                <a:srgbClr val="0A005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80218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EC6931D-2A7F-3450-1E9A-F7F625DC2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286" y="1154794"/>
            <a:ext cx="17915163" cy="1803399"/>
          </a:xfrm>
        </p:spPr>
        <p:txBody>
          <a:bodyPr/>
          <a:lstStyle/>
          <a:p>
            <a:r>
              <a:rPr lang="en-GB"/>
              <a:t>Contact SO3: Digital Investment Facility</a:t>
            </a:r>
          </a:p>
        </p:txBody>
      </p:sp>
      <p:pic>
        <p:nvPicPr>
          <p:cNvPr id="5" name="Bildplatzhalter 18">
            <a:extLst>
              <a:ext uri="{FF2B5EF4-FFF2-40B4-BE49-F238E27FC236}">
                <a16:creationId xmlns:a16="http://schemas.microsoft.com/office/drawing/2014/main" id="{A83E7F20-D77F-4207-9FA5-53564E866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124039" y="3964052"/>
            <a:ext cx="3694722" cy="3694722"/>
          </a:xfrm>
          <a:prstGeom prst="ellipse">
            <a:avLst/>
          </a:prstGeom>
          <a:ln w="38100">
            <a:solidFill>
              <a:srgbClr val="00125C"/>
            </a:solidFill>
          </a:ln>
        </p:spPr>
      </p:pic>
      <p:sp>
        <p:nvSpPr>
          <p:cNvPr id="6" name="Textplatzhalter 15">
            <a:extLst>
              <a:ext uri="{FF2B5EF4-FFF2-40B4-BE49-F238E27FC236}">
                <a16:creationId xmlns:a16="http://schemas.microsoft.com/office/drawing/2014/main" id="{E46C6FEE-FC91-E90B-920F-E3327CFD4407}"/>
              </a:ext>
            </a:extLst>
          </p:cNvPr>
          <p:cNvSpPr txBox="1">
            <a:spLocks/>
          </p:cNvSpPr>
          <p:nvPr/>
        </p:nvSpPr>
        <p:spPr>
          <a:xfrm>
            <a:off x="3395711" y="8172086"/>
            <a:ext cx="9856569" cy="438912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150"/>
              </a:spcAft>
              <a:buFontTx/>
              <a:buNone/>
              <a:defRPr sz="19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1150"/>
              </a:spcAft>
              <a:buFontTx/>
              <a:buNone/>
              <a:defRPr sz="17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288000" indent="-2880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115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950"/>
              </a:spcAft>
              <a:buFontTx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88000" indent="-2880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95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800"/>
              </a:spcAft>
              <a:buFontTx/>
              <a:buNone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88000" indent="-2880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rgbClr val="0012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Ilari Lindy</a:t>
            </a:r>
          </a:p>
          <a:p>
            <a:pPr algn="ctr"/>
            <a:r>
              <a:rPr lang="en-US" sz="3600" b="0" dirty="0">
                <a:solidFill>
                  <a:srgbClr val="0012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SO3 Lead | HAUS Team Leader</a:t>
            </a:r>
          </a:p>
          <a:p>
            <a:pPr algn="ctr">
              <a:spcAft>
                <a:spcPts val="0"/>
              </a:spcAft>
            </a:pPr>
            <a:r>
              <a:rPr lang="en-US" sz="3600" b="0" dirty="0">
                <a:solidFill>
                  <a:srgbClr val="0012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Investment Facility </a:t>
            </a:r>
          </a:p>
          <a:p>
            <a:pPr algn="ctr">
              <a:spcAft>
                <a:spcPts val="0"/>
              </a:spcAft>
            </a:pPr>
            <a:r>
              <a:rPr lang="en-US" sz="3600" b="0" dirty="0">
                <a:solidFill>
                  <a:srgbClr val="0012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Governance in Africa Initiative</a:t>
            </a:r>
          </a:p>
          <a:p>
            <a:pPr algn="ctr">
              <a:spcBef>
                <a:spcPts val="1200"/>
              </a:spcBef>
            </a:pPr>
            <a:r>
              <a:rPr lang="en-US" sz="3600" b="0" i="1" dirty="0">
                <a:solidFill>
                  <a:srgbClr val="0012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ilari.lindy@haus.fi</a:t>
            </a:r>
            <a:endParaRPr lang="en-GB" sz="3600" b="0" i="1" u="sng" dirty="0">
              <a:solidFill>
                <a:srgbClr val="0012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platzhalter 15">
            <a:extLst>
              <a:ext uri="{FF2B5EF4-FFF2-40B4-BE49-F238E27FC236}">
                <a16:creationId xmlns:a16="http://schemas.microsoft.com/office/drawing/2014/main" id="{66029EBB-7104-FD21-B253-C2436AAB9A4C}"/>
              </a:ext>
            </a:extLst>
          </p:cNvPr>
          <p:cNvSpPr txBox="1">
            <a:spLocks/>
          </p:cNvSpPr>
          <p:nvPr/>
        </p:nvSpPr>
        <p:spPr>
          <a:xfrm>
            <a:off x="11028354" y="8130535"/>
            <a:ext cx="10119697" cy="438515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150"/>
              </a:spcAft>
              <a:buFontTx/>
              <a:buNone/>
              <a:defRPr sz="19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1150"/>
              </a:spcAft>
              <a:buFontTx/>
              <a:buNone/>
              <a:defRPr sz="17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288000" indent="-2880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115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950"/>
              </a:spcAft>
              <a:buFontTx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88000" indent="-2880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95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800"/>
              </a:spcAft>
              <a:buFontTx/>
              <a:buNone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88000" indent="-2880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rgbClr val="0012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Yassin Bendjebbour</a:t>
            </a:r>
          </a:p>
          <a:p>
            <a:pPr algn="ctr"/>
            <a:r>
              <a:rPr lang="en-US" sz="3600" b="0" dirty="0">
                <a:solidFill>
                  <a:srgbClr val="0012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GIZ Team Leader</a:t>
            </a:r>
          </a:p>
          <a:p>
            <a:pPr algn="ctr">
              <a:spcAft>
                <a:spcPts val="0"/>
              </a:spcAft>
            </a:pPr>
            <a:r>
              <a:rPr lang="en-US" sz="3600" b="0" dirty="0">
                <a:solidFill>
                  <a:srgbClr val="0012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Investment Facility </a:t>
            </a:r>
          </a:p>
          <a:p>
            <a:pPr algn="ctr">
              <a:spcAft>
                <a:spcPts val="0"/>
              </a:spcAft>
            </a:pPr>
            <a:r>
              <a:rPr lang="en-US" sz="3600" b="0" dirty="0">
                <a:solidFill>
                  <a:srgbClr val="0012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Governance in Africa Initiative</a:t>
            </a:r>
          </a:p>
          <a:p>
            <a:pPr algn="ctr">
              <a:spcBef>
                <a:spcPts val="1200"/>
              </a:spcBef>
            </a:pPr>
            <a:r>
              <a:rPr lang="en-US" sz="3600" b="0" i="1" dirty="0">
                <a:solidFill>
                  <a:srgbClr val="0012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yassin.bendjebbour@giz.de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307210E-4606-AA76-3952-1B558ECCB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" b="276"/>
          <a:stretch/>
        </p:blipFill>
        <p:spPr bwMode="auto">
          <a:xfrm>
            <a:off x="6495195" y="3964052"/>
            <a:ext cx="3657600" cy="3657600"/>
          </a:xfrm>
          <a:prstGeom prst="ellipse">
            <a:avLst/>
          </a:prstGeom>
          <a:noFill/>
          <a:ln w="38100">
            <a:solidFill>
              <a:srgbClr val="00125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A404FF28-AC80-5C06-8F3E-7AB5FF93997E}"/>
              </a:ext>
            </a:extLst>
          </p:cNvPr>
          <p:cNvSpPr txBox="1">
            <a:spLocks/>
          </p:cNvSpPr>
          <p:nvPr/>
        </p:nvSpPr>
        <p:spPr>
          <a:xfrm>
            <a:off x="23191412" y="12980933"/>
            <a:ext cx="670076" cy="35910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150"/>
              </a:spcAft>
              <a:buFontTx/>
              <a:buNone/>
              <a:defRPr sz="19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1150"/>
              </a:spcAft>
              <a:buFontTx/>
              <a:buNone/>
              <a:defRPr sz="17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288000" indent="-2880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115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950"/>
              </a:spcAft>
              <a:buFontTx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88000" indent="-2880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95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800"/>
              </a:spcAft>
              <a:buFontTx/>
              <a:buNone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88000" indent="-2880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24319">
              <a:spcAft>
                <a:spcPts val="2294"/>
              </a:spcAft>
            </a:pPr>
            <a:r>
              <a:rPr lang="en-US" sz="2394" b="0" dirty="0">
                <a:solidFill>
                  <a:srgbClr val="0A0050"/>
                </a:solidFill>
                <a:latin typeface="Arial" panose="020B0604020202020204"/>
              </a:rPr>
              <a:t>11</a:t>
            </a:r>
          </a:p>
          <a:p>
            <a:pPr defTabSz="1824319">
              <a:spcAft>
                <a:spcPts val="2294"/>
              </a:spcAft>
            </a:pPr>
            <a:endParaRPr lang="en-US" sz="2394" b="0" dirty="0">
              <a:solidFill>
                <a:srgbClr val="0A005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314639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F6997C-79BA-4991-9684-197974373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23675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63F2A99-F76E-A7C0-0E45-F6271FEDA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1875021" y="4716"/>
            <a:ext cx="3744021" cy="3532016"/>
            <a:chOff x="-648769" y="2358"/>
            <a:chExt cx="1876653" cy="1766008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2F7C1EE-6980-F7A1-E92C-A41A54DD92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31B7E1-3C27-B3A8-EC13-877F10030A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9A44639E-2196-EA78-91A9-4785EDBEF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5459252" y="12068929"/>
            <a:ext cx="1290736" cy="1287543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1A8B8BE4-93C3-3894-4E9E-E2A3DC70F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80224" y="11442216"/>
            <a:ext cx="4512738" cy="227378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9" name="Group 1028">
            <a:extLst>
              <a:ext uri="{FF2B5EF4-FFF2-40B4-BE49-F238E27FC236}">
                <a16:creationId xmlns:a16="http://schemas.microsoft.com/office/drawing/2014/main" id="{4E90C147-D9BF-C163-D443-DF5E3A5FBE7C}"/>
              </a:ext>
            </a:extLst>
          </p:cNvPr>
          <p:cNvGrpSpPr/>
          <p:nvPr/>
        </p:nvGrpSpPr>
        <p:grpSpPr>
          <a:xfrm>
            <a:off x="1197850" y="4064138"/>
            <a:ext cx="21945600" cy="5660119"/>
            <a:chOff x="1197850" y="4085403"/>
            <a:chExt cx="21945600" cy="5660119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F92A25F-CF31-8586-1B28-E735E29BB3D5}"/>
                </a:ext>
              </a:extLst>
            </p:cNvPr>
            <p:cNvGrpSpPr/>
            <p:nvPr/>
          </p:nvGrpSpPr>
          <p:grpSpPr>
            <a:xfrm>
              <a:off x="12149385" y="8348570"/>
              <a:ext cx="10972804" cy="1396952"/>
              <a:chOff x="12149385" y="8348570"/>
              <a:chExt cx="10972804" cy="1396952"/>
            </a:xfrm>
          </p:grpSpPr>
          <p:sp>
            <p:nvSpPr>
              <p:cNvPr id="1034" name="TextBox 1033">
                <a:extLst>
                  <a:ext uri="{FF2B5EF4-FFF2-40B4-BE49-F238E27FC236}">
                    <a16:creationId xmlns:a16="http://schemas.microsoft.com/office/drawing/2014/main" id="{9F08FAF3-971F-EFF8-4600-9DB527CD132D}"/>
                  </a:ext>
                </a:extLst>
              </p:cNvPr>
              <p:cNvSpPr txBox="1"/>
              <p:nvPr/>
            </p:nvSpPr>
            <p:spPr>
              <a:xfrm>
                <a:off x="12149385" y="8348570"/>
                <a:ext cx="228600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500" b="1"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Implemented by</a:t>
                </a:r>
              </a:p>
            </p:txBody>
          </p: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8D45E61B-A936-977B-3795-DB5C6A6E298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2149387" y="8732504"/>
                <a:ext cx="10972802" cy="1013018"/>
                <a:chOff x="10265800" y="6103216"/>
                <a:chExt cx="12252960" cy="1131203"/>
              </a:xfrm>
            </p:grpSpPr>
            <p:pic>
              <p:nvPicPr>
                <p:cNvPr id="3" name="Picture 2" descr="Enabel">
                  <a:extLst>
                    <a:ext uri="{FF2B5EF4-FFF2-40B4-BE49-F238E27FC236}">
                      <a16:creationId xmlns:a16="http://schemas.microsoft.com/office/drawing/2014/main" id="{0154F174-320A-45F2-4C64-1AD1E336289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-9867" b="-14752"/>
                <a:stretch/>
              </p:blipFill>
              <p:spPr bwMode="auto">
                <a:xfrm>
                  <a:off x="11751940" y="6103216"/>
                  <a:ext cx="2158236" cy="90047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" name="Picture 6">
                  <a:extLst>
                    <a:ext uri="{FF2B5EF4-FFF2-40B4-BE49-F238E27FC236}">
                      <a16:creationId xmlns:a16="http://schemas.microsoft.com/office/drawing/2014/main" id="{DF7B43C4-95F4-1A03-E5C5-0E8220EDA70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047" t="13872" r="10318" b="21190"/>
                <a:stretch/>
              </p:blipFill>
              <p:spPr bwMode="auto">
                <a:xfrm>
                  <a:off x="14066064" y="6384505"/>
                  <a:ext cx="2621430" cy="8499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" name="Picture 10" descr="A logo with colorful circles and text&#10;&#10;Description automatically generated">
                  <a:extLst>
                    <a:ext uri="{FF2B5EF4-FFF2-40B4-BE49-F238E27FC236}">
                      <a16:creationId xmlns:a16="http://schemas.microsoft.com/office/drawing/2014/main" id="{F0BE41B8-3800-7921-007D-13DC75C904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265800" y="6381063"/>
                  <a:ext cx="1320161" cy="625408"/>
                </a:xfrm>
                <a:prstGeom prst="rect">
                  <a:avLst/>
                </a:prstGeom>
              </p:spPr>
            </p:pic>
            <p:pic>
              <p:nvPicPr>
                <p:cNvPr id="12" name="Picture 11">
                  <a:extLst>
                    <a:ext uri="{FF2B5EF4-FFF2-40B4-BE49-F238E27FC236}">
                      <a16:creationId xmlns:a16="http://schemas.microsoft.com/office/drawing/2014/main" id="{14E264FC-FCE4-7AE9-5ACA-CAEED2362C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2600" t="59321" r="1545" b="15087"/>
                <a:stretch/>
              </p:blipFill>
              <p:spPr>
                <a:xfrm>
                  <a:off x="20124748" y="6436586"/>
                  <a:ext cx="2394012" cy="612178"/>
                </a:xfrm>
                <a:prstGeom prst="rect">
                  <a:avLst/>
                </a:prstGeom>
              </p:spPr>
            </p:pic>
            <p:pic>
              <p:nvPicPr>
                <p:cNvPr id="14" name="Picture 13" descr="A black background with a black square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AFD8C559-BA60-3B3B-A818-141FA0D586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983" t="32712" r="16622" b="31647"/>
                <a:stretch/>
              </p:blipFill>
              <p:spPr>
                <a:xfrm>
                  <a:off x="16854151" y="6533853"/>
                  <a:ext cx="1388212" cy="372694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9263D380-469C-BED1-D3E0-B6A32E5D4F6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15" t="23135" r="10081" b="21440"/>
                <a:stretch/>
              </p:blipFill>
              <p:spPr>
                <a:xfrm>
                  <a:off x="18413993" y="6530715"/>
                  <a:ext cx="1609129" cy="55749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102F7D3-61F4-8092-AACB-0E630996E9DD}"/>
                </a:ext>
              </a:extLst>
            </p:cNvPr>
            <p:cNvGrpSpPr/>
            <p:nvPr/>
          </p:nvGrpSpPr>
          <p:grpSpPr>
            <a:xfrm>
              <a:off x="1197850" y="4085403"/>
              <a:ext cx="21945600" cy="2468151"/>
              <a:chOff x="1049729" y="10366912"/>
              <a:chExt cx="21945600" cy="2468151"/>
            </a:xfrm>
          </p:grpSpPr>
          <p:pic>
            <p:nvPicPr>
              <p:cNvPr id="26" name="Picture 4" descr="Ministère de l'Europe et des Affaires étrangères français (MEAE) - ACTED">
                <a:extLst>
                  <a:ext uri="{FF2B5EF4-FFF2-40B4-BE49-F238E27FC236}">
                    <a16:creationId xmlns:a16="http://schemas.microsoft.com/office/drawing/2014/main" id="{FCB9B8A6-EFDD-06FF-4EDB-F10384B0F8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870" t="13315" r="12708" b="13044"/>
              <a:stretch/>
            </p:blipFill>
            <p:spPr bwMode="auto">
              <a:xfrm>
                <a:off x="18231209" y="11104907"/>
                <a:ext cx="1491074" cy="14735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E311D672-6396-8D7B-D3D0-BCC8967D39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918707" y="11573776"/>
                <a:ext cx="2555770" cy="586934"/>
              </a:xfrm>
              <a:prstGeom prst="rect">
                <a:avLst/>
              </a:prstGeom>
            </p:spPr>
          </p:pic>
          <p:pic>
            <p:nvPicPr>
              <p:cNvPr id="28" name="Picture 27" descr="A blue and white flag&#10;&#10;Description automatically generated">
                <a:extLst>
                  <a:ext uri="{FF2B5EF4-FFF2-40B4-BE49-F238E27FC236}">
                    <a16:creationId xmlns:a16="http://schemas.microsoft.com/office/drawing/2014/main" id="{9CD1EB68-0A92-174C-BF6A-73187CEF2BD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619" t="21705" r="23617" b="21241"/>
              <a:stretch/>
            </p:blipFill>
            <p:spPr>
              <a:xfrm>
                <a:off x="16458339" y="11133575"/>
                <a:ext cx="1226390" cy="1473535"/>
              </a:xfrm>
              <a:prstGeom prst="rect">
                <a:avLst/>
              </a:prstGeom>
            </p:spPr>
          </p:pic>
          <p:pic>
            <p:nvPicPr>
              <p:cNvPr id="29" name="Picture 28" descr="A flag with a green circle and a white background&#10;&#10;Description automatically generated">
                <a:extLst>
                  <a:ext uri="{FF2B5EF4-FFF2-40B4-BE49-F238E27FC236}">
                    <a16:creationId xmlns:a16="http://schemas.microsoft.com/office/drawing/2014/main" id="{144DD4CE-3E2D-E14A-ACE9-B956DA61EDE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04" t="7084" r="42264" b="5187"/>
              <a:stretch/>
            </p:blipFill>
            <p:spPr>
              <a:xfrm>
                <a:off x="20302481" y="11133575"/>
                <a:ext cx="2692848" cy="1471354"/>
              </a:xfrm>
              <a:prstGeom prst="rect">
                <a:avLst/>
              </a:prstGeom>
            </p:spPr>
          </p:pic>
          <p:pic>
            <p:nvPicPr>
              <p:cNvPr id="31" name="Picture 30" descr="A blue flag with yellow stars&#10;&#10;Description automatically generated">
                <a:extLst>
                  <a:ext uri="{FF2B5EF4-FFF2-40B4-BE49-F238E27FC236}">
                    <a16:creationId xmlns:a16="http://schemas.microsoft.com/office/drawing/2014/main" id="{9CF6C1F9-D74B-D43C-0810-0F13C9B548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05785" y="11133575"/>
                <a:ext cx="2203013" cy="1469299"/>
              </a:xfrm>
              <a:prstGeom prst="rect">
                <a:avLst/>
              </a:prstGeom>
            </p:spPr>
          </p:pic>
          <p:pic>
            <p:nvPicPr>
              <p:cNvPr id="1026" name="Graphic 1025">
                <a:extLst>
                  <a:ext uri="{FF2B5EF4-FFF2-40B4-BE49-F238E27FC236}">
                    <a16:creationId xmlns:a16="http://schemas.microsoft.com/office/drawing/2014/main" id="{6A886C46-2E7E-7003-E829-8AF698D6DFC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 l="5998" t="11369" r="6408" b="8604"/>
              <a:stretch/>
            </p:blipFill>
            <p:spPr>
              <a:xfrm>
                <a:off x="1049729" y="10366912"/>
                <a:ext cx="4507733" cy="2468151"/>
              </a:xfrm>
              <a:prstGeom prst="rect">
                <a:avLst/>
              </a:prstGeom>
            </p:spPr>
          </p:pic>
          <p:pic>
            <p:nvPicPr>
              <p:cNvPr id="1028" name="Picture 1027" descr="A black background with a black square&#10;&#10;Description automatically generated with medium confidence">
                <a:extLst>
                  <a:ext uri="{FF2B5EF4-FFF2-40B4-BE49-F238E27FC236}">
                    <a16:creationId xmlns:a16="http://schemas.microsoft.com/office/drawing/2014/main" id="{8820788C-07D8-F0CB-1748-3ED296ED59F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32" t="10741" r="5904" b="10829"/>
              <a:stretch/>
            </p:blipFill>
            <p:spPr>
              <a:xfrm>
                <a:off x="12075078" y="11221730"/>
                <a:ext cx="3813048" cy="128726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002817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rafik 11" descr="Afrika">
            <a:extLst>
              <a:ext uri="{FF2B5EF4-FFF2-40B4-BE49-F238E27FC236}">
                <a16:creationId xmlns:a16="http://schemas.microsoft.com/office/drawing/2014/main" id="{ADE5AB2C-4A0F-D022-84B3-89936CBD27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14194" y="4162705"/>
            <a:ext cx="9920068" cy="995858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716945E-74E0-CD9A-B584-033CEE229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406" y="944363"/>
            <a:ext cx="11936547" cy="1530841"/>
          </a:xfrm>
        </p:spPr>
        <p:txBody>
          <a:bodyPr/>
          <a:lstStyle/>
          <a:p>
            <a:pPr algn="ctr">
              <a:spcBef>
                <a:spcPts val="1197"/>
              </a:spcBef>
            </a:pPr>
            <a:r>
              <a:rPr lang="de-DE" sz="7200" dirty="0">
                <a:solidFill>
                  <a:schemeClr val="bg1"/>
                </a:solidFill>
                <a:latin typeface="Arial" panose="020B0604020202020204"/>
                <a:ea typeface="+mj-ea"/>
                <a:cs typeface="+mj-cs"/>
              </a:rPr>
              <a:t>The initiative at a </a:t>
            </a:r>
            <a:r>
              <a:rPr lang="de-DE" sz="7200" dirty="0" err="1">
                <a:solidFill>
                  <a:schemeClr val="bg1"/>
                </a:solidFill>
                <a:latin typeface="Arial" panose="020B0604020202020204"/>
                <a:ea typeface="+mj-ea"/>
                <a:cs typeface="+mj-cs"/>
              </a:rPr>
              <a:t>glance</a:t>
            </a:r>
            <a:endParaRPr lang="de-DE" sz="4000" b="0" dirty="0">
              <a:solidFill>
                <a:schemeClr val="bg1"/>
              </a:solidFill>
              <a:latin typeface="Arial 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D44672-3B9F-E9F3-B696-BCCFFCE76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44401" y="6259285"/>
            <a:ext cx="4609120" cy="4308260"/>
          </a:xfrm>
        </p:spPr>
        <p:txBody>
          <a:bodyPr>
            <a:normAutofit/>
          </a:bodyPr>
          <a:lstStyle/>
          <a:p>
            <a:pPr>
              <a:buClr>
                <a:srgbClr val="18BAA8"/>
              </a:buClr>
            </a:pPr>
            <a:r>
              <a:rPr lang="en-US" sz="3200" b="1" dirty="0"/>
              <a:t>Co-financed by:</a:t>
            </a:r>
          </a:p>
          <a:p>
            <a:pPr marL="570100" indent="-570100">
              <a:lnSpc>
                <a:spcPct val="120000"/>
              </a:lnSpc>
              <a:spcBef>
                <a:spcPts val="599"/>
              </a:spcBef>
              <a:buClr>
                <a:srgbClr val="18B8A6"/>
              </a:buClr>
              <a:buFont typeface="Wingdings" panose="05000000000000000000" pitchFamily="2" charset="2"/>
              <a:buChar char="§"/>
            </a:pPr>
            <a:r>
              <a:rPr lang="en-US" sz="2793" dirty="0"/>
              <a:t>EU</a:t>
            </a:r>
          </a:p>
          <a:p>
            <a:pPr marL="570100" indent="-570100">
              <a:lnSpc>
                <a:spcPct val="120000"/>
              </a:lnSpc>
              <a:spcBef>
                <a:spcPts val="599"/>
              </a:spcBef>
              <a:buClr>
                <a:srgbClr val="18B8A6"/>
              </a:buClr>
              <a:buFont typeface="Wingdings" panose="05000000000000000000" pitchFamily="2" charset="2"/>
              <a:buChar char="§"/>
            </a:pPr>
            <a:r>
              <a:rPr lang="en-US" sz="2793" dirty="0"/>
              <a:t>Germany</a:t>
            </a:r>
          </a:p>
          <a:p>
            <a:pPr marL="570100" indent="-570100">
              <a:lnSpc>
                <a:spcPct val="120000"/>
              </a:lnSpc>
              <a:spcBef>
                <a:spcPts val="599"/>
              </a:spcBef>
              <a:buClr>
                <a:srgbClr val="18B8A6"/>
              </a:buClr>
              <a:buFont typeface="Wingdings" panose="05000000000000000000" pitchFamily="2" charset="2"/>
              <a:buChar char="§"/>
            </a:pPr>
            <a:r>
              <a:rPr lang="en-US" sz="2793" dirty="0"/>
              <a:t>Finland </a:t>
            </a:r>
          </a:p>
          <a:p>
            <a:pPr marL="570100" indent="-570100">
              <a:lnSpc>
                <a:spcPct val="120000"/>
              </a:lnSpc>
              <a:spcBef>
                <a:spcPts val="599"/>
              </a:spcBef>
              <a:buClr>
                <a:srgbClr val="18B8A6"/>
              </a:buClr>
              <a:buFont typeface="Wingdings" panose="05000000000000000000" pitchFamily="2" charset="2"/>
              <a:buChar char="§"/>
            </a:pPr>
            <a:r>
              <a:rPr lang="en-US" sz="2793" dirty="0"/>
              <a:t>Belgium</a:t>
            </a:r>
          </a:p>
          <a:p>
            <a:pPr marL="570100" indent="-570100">
              <a:lnSpc>
                <a:spcPct val="120000"/>
              </a:lnSpc>
              <a:spcBef>
                <a:spcPts val="599"/>
              </a:spcBef>
              <a:buClr>
                <a:srgbClr val="18B8A6"/>
              </a:buClr>
              <a:buFont typeface="Wingdings" panose="05000000000000000000" pitchFamily="2" charset="2"/>
              <a:buChar char="§"/>
            </a:pPr>
            <a:r>
              <a:rPr lang="en-US" sz="2793" dirty="0"/>
              <a:t>France</a:t>
            </a:r>
          </a:p>
          <a:p>
            <a:pPr marL="570100" indent="-570100">
              <a:lnSpc>
                <a:spcPct val="120000"/>
              </a:lnSpc>
              <a:spcBef>
                <a:spcPts val="599"/>
              </a:spcBef>
              <a:buClr>
                <a:srgbClr val="18B8A6"/>
              </a:buClr>
              <a:buFont typeface="Wingdings" panose="05000000000000000000" pitchFamily="2" charset="2"/>
              <a:buChar char="§"/>
            </a:pPr>
            <a:r>
              <a:rPr lang="en-US" sz="2793" dirty="0"/>
              <a:t>Estonia</a:t>
            </a:r>
            <a:endParaRPr lang="en-US" sz="3192" dirty="0"/>
          </a:p>
        </p:txBody>
      </p:sp>
      <p:pic>
        <p:nvPicPr>
          <p:cNvPr id="20" name="Graphic 1" descr="Stopwatch outline">
            <a:extLst>
              <a:ext uri="{FF2B5EF4-FFF2-40B4-BE49-F238E27FC236}">
                <a16:creationId xmlns:a16="http://schemas.microsoft.com/office/drawing/2014/main" id="{95C1D8DE-C031-3ED0-88C6-203387723F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0508" y="2949199"/>
            <a:ext cx="774701" cy="774701"/>
          </a:xfrm>
          <a:prstGeom prst="rect">
            <a:avLst/>
          </a:prstGeom>
        </p:spPr>
      </p:pic>
      <p:pic>
        <p:nvPicPr>
          <p:cNvPr id="30" name="Graphic 4" descr="Handshake outline">
            <a:extLst>
              <a:ext uri="{FF2B5EF4-FFF2-40B4-BE49-F238E27FC236}">
                <a16:creationId xmlns:a16="http://schemas.microsoft.com/office/drawing/2014/main" id="{9B13F2AA-BA27-6752-658C-DD5420487D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8837" y="10798540"/>
            <a:ext cx="912138" cy="912138"/>
          </a:xfrm>
          <a:prstGeom prst="rect">
            <a:avLst/>
          </a:prstGeom>
        </p:spPr>
      </p:pic>
      <p:pic>
        <p:nvPicPr>
          <p:cNvPr id="31" name="Graphic 5" descr="Anchor outline">
            <a:extLst>
              <a:ext uri="{FF2B5EF4-FFF2-40B4-BE49-F238E27FC236}">
                <a16:creationId xmlns:a16="http://schemas.microsoft.com/office/drawing/2014/main" id="{6D8CDA0E-4E19-775F-2219-E21DBC93B8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0271" y="3966115"/>
            <a:ext cx="838135" cy="838135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77FE848D-DA69-450D-691B-8F0FD3661ED4}"/>
              </a:ext>
            </a:extLst>
          </p:cNvPr>
          <p:cNvGrpSpPr>
            <a:grpSpLocks noChangeAspect="1"/>
          </p:cNvGrpSpPr>
          <p:nvPr/>
        </p:nvGrpSpPr>
        <p:grpSpPr>
          <a:xfrm>
            <a:off x="720271" y="12159917"/>
            <a:ext cx="11054634" cy="914397"/>
            <a:chOff x="471075" y="12162203"/>
            <a:chExt cx="14906421" cy="1282381"/>
          </a:xfrm>
        </p:grpSpPr>
        <p:pic>
          <p:nvPicPr>
            <p:cNvPr id="64" name="Picture 63" descr="A blue flag with yellow stars&#10;&#10;Description automatically generated">
              <a:extLst>
                <a:ext uri="{FF2B5EF4-FFF2-40B4-BE49-F238E27FC236}">
                  <a16:creationId xmlns:a16="http://schemas.microsoft.com/office/drawing/2014/main" id="{9D9FE7D9-B70B-C3B5-F358-B702710CED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075" y="12208212"/>
              <a:ext cx="1853630" cy="1236372"/>
            </a:xfrm>
            <a:prstGeom prst="rect">
              <a:avLst/>
            </a:prstGeom>
            <a:ln w="28575">
              <a:solidFill>
                <a:schemeClr val="bg1"/>
              </a:solidFill>
            </a:ln>
          </p:spPr>
        </p:pic>
        <p:pic>
          <p:nvPicPr>
            <p:cNvPr id="86" name="Picture 6">
              <a:extLst>
                <a:ext uri="{FF2B5EF4-FFF2-40B4-BE49-F238E27FC236}">
                  <a16:creationId xmlns:a16="http://schemas.microsoft.com/office/drawing/2014/main" id="{A5A53ADB-A702-52BD-84EA-AC55584A4A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9900" y="12199619"/>
              <a:ext cx="1791862" cy="1195176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8" descr="undefined">
              <a:extLst>
                <a:ext uri="{FF2B5EF4-FFF2-40B4-BE49-F238E27FC236}">
                  <a16:creationId xmlns:a16="http://schemas.microsoft.com/office/drawing/2014/main" id="{747B88E4-11AA-70DE-4A19-AC30A6DDDB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4749" y="12204934"/>
              <a:ext cx="1901464" cy="1140962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Picture 88" descr="undefined">
              <a:extLst>
                <a:ext uri="{FF2B5EF4-FFF2-40B4-BE49-F238E27FC236}">
                  <a16:creationId xmlns:a16="http://schemas.microsoft.com/office/drawing/2014/main" id="{0145F732-936A-70F2-7E56-E5CA0B1AD7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0170" y="12204934"/>
              <a:ext cx="1791862" cy="1140962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" name="Picture 4" descr="Flag of Finland - Wikipedia">
              <a:extLst>
                <a:ext uri="{FF2B5EF4-FFF2-40B4-BE49-F238E27FC236}">
                  <a16:creationId xmlns:a16="http://schemas.microsoft.com/office/drawing/2014/main" id="{253BEE0F-0473-10E5-C37E-FBF891BA4F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4725" y="12204934"/>
              <a:ext cx="1866464" cy="1140962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" name="Picture 10" descr="Flag of France | History &amp; Meaning | Britannica">
              <a:extLst>
                <a:ext uri="{FF2B5EF4-FFF2-40B4-BE49-F238E27FC236}">
                  <a16:creationId xmlns:a16="http://schemas.microsoft.com/office/drawing/2014/main" id="{C1727A9F-4912-34A1-06D2-0CFABE496C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9124" y="12162203"/>
              <a:ext cx="1901463" cy="1232593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7B4D3ECD-D81C-7637-451C-A859EE06D9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62996" y="12202895"/>
              <a:ext cx="1714500" cy="1143000"/>
            </a:xfrm>
            <a:prstGeom prst="rect">
              <a:avLst/>
            </a:prstGeom>
            <a:ln w="28575">
              <a:solidFill>
                <a:schemeClr val="bg1"/>
              </a:solidFill>
            </a:ln>
          </p:spPr>
        </p:pic>
      </p:grp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DEFAF72-4C49-7154-BA6D-DF3798967F60}"/>
              </a:ext>
            </a:extLst>
          </p:cNvPr>
          <p:cNvSpPr txBox="1">
            <a:spLocks/>
          </p:cNvSpPr>
          <p:nvPr/>
        </p:nvSpPr>
        <p:spPr>
          <a:xfrm>
            <a:off x="1558406" y="10883952"/>
            <a:ext cx="10466057" cy="832439"/>
          </a:xfrm>
          <a:prstGeom prst="rect">
            <a:avLst/>
          </a:prstGeom>
        </p:spPr>
        <p:txBody>
          <a:bodyPr vert="horz" lIns="91214" tIns="45607" rIns="91214" bIns="45607" rtlCol="0">
            <a:normAutofit/>
          </a:bodyPr>
          <a:lstStyle>
            <a:lvl1pPr marL="0" indent="0" algn="l" defTabSz="1824319" rtl="0" eaLnBrk="1" latinLnBrk="0" hangingPunct="1">
              <a:lnSpc>
                <a:spcPct val="100000"/>
              </a:lnSpc>
              <a:spcBef>
                <a:spcPts val="1995"/>
              </a:spcBef>
              <a:buFont typeface="Arial" panose="020B0604020202020204" pitchFamily="34" charset="0"/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4319" indent="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36479" indent="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48639" indent="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1687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2903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4119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5335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i="1" dirty="0">
                <a:solidFill>
                  <a:schemeClr val="bg1"/>
                </a:solidFill>
                <a:latin typeface="Arial" panose="020B0604020202020204"/>
              </a:rPr>
              <a:t>EU-AU Strategic Partnership: Digital Cooperation</a:t>
            </a:r>
            <a:endParaRPr lang="de-DE" sz="3600" i="1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5BE02BC-53E3-99A0-68C7-11DF58379C52}"/>
              </a:ext>
            </a:extLst>
          </p:cNvPr>
          <p:cNvSpPr txBox="1">
            <a:spLocks/>
          </p:cNvSpPr>
          <p:nvPr/>
        </p:nvSpPr>
        <p:spPr>
          <a:xfrm>
            <a:off x="1379061" y="7279027"/>
            <a:ext cx="4117925" cy="4077769"/>
          </a:xfrm>
          <a:prstGeom prst="rect">
            <a:avLst/>
          </a:prstGeom>
        </p:spPr>
        <p:txBody>
          <a:bodyPr vert="horz" lIns="91214" tIns="45607" rIns="91214" bIns="45607" rtlCol="0">
            <a:normAutofit/>
          </a:bodyPr>
          <a:lstStyle>
            <a:lvl1pPr marL="0" indent="0" algn="l" defTabSz="1824319" rtl="0" eaLnBrk="1" latinLnBrk="0" hangingPunct="1">
              <a:lnSpc>
                <a:spcPct val="100000"/>
              </a:lnSpc>
              <a:spcBef>
                <a:spcPts val="1995"/>
              </a:spcBef>
              <a:buFont typeface="Arial" panose="020B0604020202020204" pitchFamily="34" charset="0"/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4319" indent="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36479" indent="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48639" indent="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1687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2903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4119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5335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0100" indent="-570100" defTabSz="1819850">
              <a:lnSpc>
                <a:spcPct val="110000"/>
              </a:lnSpc>
              <a:spcBef>
                <a:spcPts val="0"/>
              </a:spcBef>
              <a:spcAft>
                <a:spcPts val="599"/>
              </a:spcAft>
              <a:buClr>
                <a:srgbClr val="18B8A6"/>
              </a:buClr>
              <a:buFont typeface="Wingdings" panose="05000000000000000000" pitchFamily="2" charset="2"/>
              <a:buChar char="§"/>
            </a:pPr>
            <a:endParaRPr lang="en-US" sz="2790" dirty="0">
              <a:solidFill>
                <a:prstClr val="white"/>
              </a:solidFill>
            </a:endParaRPr>
          </a:p>
        </p:txBody>
      </p:sp>
      <p:sp>
        <p:nvSpPr>
          <p:cNvPr id="16" name="TextBox 89">
            <a:extLst>
              <a:ext uri="{FF2B5EF4-FFF2-40B4-BE49-F238E27FC236}">
                <a16:creationId xmlns:a16="http://schemas.microsoft.com/office/drawing/2014/main" id="{C854BD30-A6B7-DD21-5406-AC01E0D291D0}"/>
              </a:ext>
            </a:extLst>
          </p:cNvPr>
          <p:cNvSpPr txBox="1"/>
          <p:nvPr/>
        </p:nvSpPr>
        <p:spPr>
          <a:xfrm>
            <a:off x="12523682" y="1016147"/>
            <a:ext cx="10145156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defTabSz="456080">
              <a:spcBef>
                <a:spcPts val="599"/>
              </a:spcBef>
              <a:buClr>
                <a:srgbClr val="18B8A6"/>
              </a:buClr>
              <a:buSzPct val="150000"/>
              <a:defRPr/>
            </a:pPr>
            <a:r>
              <a:rPr lang="en-US" sz="7200" dirty="0">
                <a:solidFill>
                  <a:srgbClr val="18B8A6"/>
                </a:solidFill>
                <a:latin typeface="Arial"/>
                <a:ea typeface="Calibri"/>
                <a:cs typeface="Arial"/>
              </a:rPr>
              <a:t>Integrated</a:t>
            </a:r>
            <a:r>
              <a:rPr lang="en-US" sz="7200" dirty="0">
                <a:solidFill>
                  <a:srgbClr val="FFCC02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7200" dirty="0">
                <a:solidFill>
                  <a:srgbClr val="003399"/>
                </a:solidFill>
                <a:latin typeface="Arial"/>
                <a:ea typeface="Calibri"/>
                <a:cs typeface="Arial"/>
              </a:rPr>
              <a:t>approach</a:t>
            </a:r>
          </a:p>
        </p:txBody>
      </p:sp>
      <p:sp>
        <p:nvSpPr>
          <p:cNvPr id="25" name="TextBox 89">
            <a:extLst>
              <a:ext uri="{FF2B5EF4-FFF2-40B4-BE49-F238E27FC236}">
                <a16:creationId xmlns:a16="http://schemas.microsoft.com/office/drawing/2014/main" id="{B3571856-4B0A-21CF-DEE2-0EFED27D2AC9}"/>
              </a:ext>
            </a:extLst>
          </p:cNvPr>
          <p:cNvSpPr txBox="1"/>
          <p:nvPr/>
        </p:nvSpPr>
        <p:spPr>
          <a:xfrm>
            <a:off x="15472849" y="1823456"/>
            <a:ext cx="8582191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defTabSz="456080">
              <a:spcBef>
                <a:spcPts val="599"/>
              </a:spcBef>
              <a:buClr>
                <a:srgbClr val="18B8A6"/>
              </a:buClr>
              <a:buSzPct val="150000"/>
              <a:defRPr/>
            </a:pPr>
            <a:r>
              <a:rPr lang="en-US" sz="7200">
                <a:solidFill>
                  <a:srgbClr val="003399"/>
                </a:solidFill>
                <a:latin typeface="Arial"/>
                <a:ea typeface="Calibri"/>
                <a:cs typeface="Arial"/>
              </a:rPr>
              <a:t>for greater </a:t>
            </a:r>
            <a:r>
              <a:rPr lang="en-US" sz="7200">
                <a:solidFill>
                  <a:srgbClr val="18BAA8"/>
                </a:solidFill>
                <a:latin typeface="Arial"/>
                <a:ea typeface="Calibri"/>
                <a:cs typeface="Arial"/>
              </a:rPr>
              <a:t>impact</a:t>
            </a:r>
          </a:p>
        </p:txBody>
      </p:sp>
      <p:sp>
        <p:nvSpPr>
          <p:cNvPr id="29" name="Google Shape;1438;p53">
            <a:extLst>
              <a:ext uri="{FF2B5EF4-FFF2-40B4-BE49-F238E27FC236}">
                <a16:creationId xmlns:a16="http://schemas.microsoft.com/office/drawing/2014/main" id="{B8F4353D-D4A5-EB29-4513-99A1228FD638}"/>
              </a:ext>
            </a:extLst>
          </p:cNvPr>
          <p:cNvSpPr txBox="1">
            <a:spLocks/>
          </p:cNvSpPr>
          <p:nvPr/>
        </p:nvSpPr>
        <p:spPr>
          <a:xfrm>
            <a:off x="16504720" y="9566280"/>
            <a:ext cx="5773689" cy="119798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lvl1pPr marL="456080" indent="-456080" algn="l" defTabSz="1824319" rtl="0" eaLnBrk="1" latinLnBrk="0" hangingPunct="1">
              <a:lnSpc>
                <a:spcPct val="90000"/>
              </a:lnSpc>
              <a:spcBef>
                <a:spcPts val="1995"/>
              </a:spcBef>
              <a:buFont typeface="Arial" panose="020B0604020202020204" pitchFamily="34" charset="0"/>
              <a:buChar char="•"/>
              <a:defRPr sz="55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68240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47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0399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9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2559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04719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1687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2903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4119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5335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819850">
              <a:lnSpc>
                <a:spcPct val="113999"/>
              </a:lnSpc>
              <a:spcBef>
                <a:spcPts val="1991"/>
              </a:spcBef>
              <a:buNone/>
            </a:pPr>
            <a:endParaRPr lang="en-GB" sz="3184">
              <a:solidFill>
                <a:srgbClr val="00339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E67345-3BEB-E940-8AAD-FD27A6118ED0}"/>
              </a:ext>
            </a:extLst>
          </p:cNvPr>
          <p:cNvSpPr txBox="1"/>
          <p:nvPr/>
        </p:nvSpPr>
        <p:spPr>
          <a:xfrm>
            <a:off x="1799288" y="3073852"/>
            <a:ext cx="9832306" cy="19599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lvl="2" defTabSz="1824319">
              <a:lnSpc>
                <a:spcPct val="113000"/>
              </a:lnSpc>
              <a:spcBef>
                <a:spcPts val="1197"/>
              </a:spcBef>
              <a:spcAft>
                <a:spcPts val="1197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Arial" panose="020B0604020202020204"/>
              </a:rPr>
              <a:t>01/23 – 07/26</a:t>
            </a:r>
            <a:endParaRPr lang="en-US" sz="3200" b="1" dirty="0">
              <a:solidFill>
                <a:schemeClr val="bg1"/>
              </a:solidFill>
              <a:latin typeface="Arial" panose="020B0604020202020204"/>
              <a:cs typeface="Arial"/>
            </a:endParaRPr>
          </a:p>
          <a:p>
            <a:pPr marL="0" lvl="2" defTabSz="1824319">
              <a:lnSpc>
                <a:spcPct val="113000"/>
              </a:lnSpc>
              <a:spcBef>
                <a:spcPts val="1197"/>
              </a:spcBef>
              <a:spcAft>
                <a:spcPts val="1197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rial" panose="020B0604020202020204"/>
              </a:rPr>
              <a:t>Objective: </a:t>
            </a:r>
            <a:r>
              <a:rPr lang="en-US" sz="2800" b="1" i="1" dirty="0">
                <a:solidFill>
                  <a:srgbClr val="18BAA8"/>
                </a:solidFill>
                <a:latin typeface="Arial" panose="020B0604020202020204"/>
              </a:rPr>
              <a:t>Supporting the human-centric data economy and society in Africa, in line with the AU Data Policy FW</a:t>
            </a:r>
            <a:endParaRPr lang="en-US" sz="2800" b="1" i="1" dirty="0">
              <a:solidFill>
                <a:srgbClr val="18BAA8"/>
              </a:solidFill>
              <a:latin typeface="Arial" panose="020B0604020202020204"/>
              <a:cs typeface="Arial"/>
            </a:endParaRPr>
          </a:p>
        </p:txBody>
      </p:sp>
      <p:sp>
        <p:nvSpPr>
          <p:cNvPr id="37" name="Google Shape;1427;p53">
            <a:extLst>
              <a:ext uri="{FF2B5EF4-FFF2-40B4-BE49-F238E27FC236}">
                <a16:creationId xmlns:a16="http://schemas.microsoft.com/office/drawing/2014/main" id="{4C887C04-EC21-51D7-23B6-E7CCB1E02CD6}"/>
              </a:ext>
            </a:extLst>
          </p:cNvPr>
          <p:cNvSpPr txBox="1">
            <a:spLocks/>
          </p:cNvSpPr>
          <p:nvPr/>
        </p:nvSpPr>
        <p:spPr>
          <a:xfrm>
            <a:off x="16169788" y="6041135"/>
            <a:ext cx="6744871" cy="169387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150"/>
              </a:spcAft>
              <a:buFontTx/>
              <a:buNone/>
              <a:defRPr sz="17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950"/>
              </a:spcAft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88000" indent="-2880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95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800"/>
              </a:spcAft>
              <a:buFontTx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88000" indent="-2880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800"/>
              </a:spcAft>
              <a:buFontTx/>
              <a:buNone/>
              <a:defRPr sz="12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88000" indent="-2880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24319">
              <a:lnSpc>
                <a:spcPct val="100000"/>
              </a:lnSpc>
              <a:spcAft>
                <a:spcPts val="2294"/>
              </a:spcAft>
            </a:pPr>
            <a:r>
              <a:rPr lang="en-GB" sz="3591">
                <a:solidFill>
                  <a:srgbClr val="002060"/>
                </a:solidFill>
                <a:latin typeface="Arial" panose="020B0604020202020204"/>
              </a:rPr>
              <a:t>I  Data policy and regulation </a:t>
            </a:r>
          </a:p>
        </p:txBody>
      </p:sp>
      <p:sp>
        <p:nvSpPr>
          <p:cNvPr id="38" name="Google Shape;1437;p53">
            <a:extLst>
              <a:ext uri="{FF2B5EF4-FFF2-40B4-BE49-F238E27FC236}">
                <a16:creationId xmlns:a16="http://schemas.microsoft.com/office/drawing/2014/main" id="{61D8CF95-7C4F-8B60-A052-77D4892CA96E}"/>
              </a:ext>
            </a:extLst>
          </p:cNvPr>
          <p:cNvSpPr txBox="1">
            <a:spLocks/>
          </p:cNvSpPr>
          <p:nvPr/>
        </p:nvSpPr>
        <p:spPr>
          <a:xfrm>
            <a:off x="16169788" y="7901006"/>
            <a:ext cx="6460621" cy="162403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150"/>
              </a:spcAft>
              <a:buFontTx/>
              <a:buNone/>
              <a:defRPr sz="17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950"/>
              </a:spcAft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88000" indent="-2880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95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800"/>
              </a:spcAft>
              <a:buFontTx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88000" indent="-2880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800"/>
              </a:spcAft>
              <a:buFontTx/>
              <a:buNone/>
              <a:defRPr sz="12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88000" indent="-2880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24319">
              <a:lnSpc>
                <a:spcPct val="100000"/>
              </a:lnSpc>
              <a:spcAft>
                <a:spcPts val="2294"/>
              </a:spcAft>
              <a:defRPr/>
            </a:pPr>
            <a:r>
              <a:rPr lang="en-GB" sz="3591" dirty="0">
                <a:solidFill>
                  <a:srgbClr val="002060"/>
                </a:solidFill>
                <a:latin typeface="Arial" panose="020B0604020202020204"/>
              </a:rPr>
              <a:t>II Data value creation and cross border data flows</a:t>
            </a:r>
          </a:p>
        </p:txBody>
      </p:sp>
      <p:sp>
        <p:nvSpPr>
          <p:cNvPr id="39" name="Google Shape;1438;p53">
            <a:extLst>
              <a:ext uri="{FF2B5EF4-FFF2-40B4-BE49-F238E27FC236}">
                <a16:creationId xmlns:a16="http://schemas.microsoft.com/office/drawing/2014/main" id="{BD5C3C22-DE9F-DB03-0ABB-660DF525DDA1}"/>
              </a:ext>
            </a:extLst>
          </p:cNvPr>
          <p:cNvSpPr txBox="1">
            <a:spLocks/>
          </p:cNvSpPr>
          <p:nvPr/>
        </p:nvSpPr>
        <p:spPr>
          <a:xfrm>
            <a:off x="16119102" y="10149330"/>
            <a:ext cx="6609826" cy="155499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150"/>
              </a:spcAft>
              <a:buFontTx/>
              <a:buNone/>
              <a:defRPr sz="17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950"/>
              </a:spcAft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88000" indent="-2880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95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800"/>
              </a:spcAft>
              <a:buFontTx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88000" indent="-2880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800"/>
              </a:spcAft>
              <a:buFontTx/>
              <a:buNone/>
              <a:defRPr sz="12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88000" indent="-2880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24319">
              <a:lnSpc>
                <a:spcPct val="100000"/>
              </a:lnSpc>
              <a:spcAft>
                <a:spcPts val="2294"/>
              </a:spcAft>
              <a:defRPr/>
            </a:pPr>
            <a:r>
              <a:rPr lang="en-GB" sz="3591" dirty="0">
                <a:solidFill>
                  <a:srgbClr val="002060"/>
                </a:solidFill>
                <a:latin typeface="Arial" panose="020B0604020202020204"/>
              </a:rPr>
              <a:t>III Data Infrastructure</a:t>
            </a:r>
            <a:endParaRPr lang="en-GB" sz="2793" dirty="0">
              <a:solidFill>
                <a:srgbClr val="002060"/>
              </a:solidFill>
              <a:latin typeface="Arial" panose="020B0604020202020204"/>
            </a:endParaRPr>
          </a:p>
          <a:p>
            <a:pPr defTabSz="1824319">
              <a:lnSpc>
                <a:spcPct val="100000"/>
              </a:lnSpc>
              <a:spcAft>
                <a:spcPts val="2294"/>
              </a:spcAft>
            </a:pPr>
            <a:endParaRPr lang="en-GB" sz="3591" dirty="0">
              <a:solidFill>
                <a:srgbClr val="002060"/>
              </a:solidFill>
              <a:latin typeface="Arial" panose="020B0604020202020204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1688EE6-47EF-3005-F929-480892F6D3A0}"/>
              </a:ext>
            </a:extLst>
          </p:cNvPr>
          <p:cNvSpPr txBox="1"/>
          <p:nvPr/>
        </p:nvSpPr>
        <p:spPr>
          <a:xfrm>
            <a:off x="12770868" y="3803084"/>
            <a:ext cx="11006720" cy="6669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lvl="2" defTabSz="1824319">
              <a:lnSpc>
                <a:spcPct val="113000"/>
              </a:lnSpc>
              <a:spcAft>
                <a:spcPts val="1197"/>
              </a:spcAft>
              <a:defRPr/>
            </a:pPr>
            <a:r>
              <a:rPr lang="en-US" sz="3600" b="1" i="1">
                <a:solidFill>
                  <a:schemeClr val="accent6"/>
                </a:solidFill>
                <a:latin typeface="Arial" panose="020B0604020202020204"/>
              </a:rPr>
              <a:t>Action on continental, national and regional level</a:t>
            </a:r>
            <a:endParaRPr lang="en-US" sz="3600" b="1" i="1">
              <a:solidFill>
                <a:schemeClr val="accent6"/>
              </a:solidFill>
              <a:latin typeface="Arial" panose="020B0604020202020204"/>
              <a:cs typeface="Arial"/>
            </a:endParaRPr>
          </a:p>
        </p:txBody>
      </p:sp>
      <p:sp>
        <p:nvSpPr>
          <p:cNvPr id="90" name="Slide Number Placeholder 89">
            <a:extLst>
              <a:ext uri="{FF2B5EF4-FFF2-40B4-BE49-F238E27FC236}">
                <a16:creationId xmlns:a16="http://schemas.microsoft.com/office/drawing/2014/main" id="{B4ED4072-9B83-5911-C15B-727697849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274228" y="12560045"/>
            <a:ext cx="5472827" cy="728443"/>
          </a:xfrm>
        </p:spPr>
        <p:txBody>
          <a:bodyPr/>
          <a:lstStyle/>
          <a:p>
            <a:fld id="{3D9A93CF-29B1-423F-8996-26EFEE32DDF9}" type="slidenum">
              <a:rPr lang="en-US" smtClean="0">
                <a:solidFill>
                  <a:srgbClr val="00125C"/>
                </a:solidFill>
              </a:rPr>
              <a:t>2</a:t>
            </a:fld>
            <a:endParaRPr lang="en-US">
              <a:solidFill>
                <a:srgbClr val="00125C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EA35174-D87A-4E03-20EB-83B91CC4E68F}"/>
              </a:ext>
            </a:extLst>
          </p:cNvPr>
          <p:cNvGrpSpPr/>
          <p:nvPr/>
        </p:nvGrpSpPr>
        <p:grpSpPr>
          <a:xfrm>
            <a:off x="14448890" y="5970229"/>
            <a:ext cx="1286186" cy="5114147"/>
            <a:chOff x="13788208" y="5169545"/>
            <a:chExt cx="1530842" cy="703260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F259FFC-589F-624F-951D-D5E63A8D9268}"/>
                </a:ext>
              </a:extLst>
            </p:cNvPr>
            <p:cNvGrpSpPr/>
            <p:nvPr/>
          </p:nvGrpSpPr>
          <p:grpSpPr>
            <a:xfrm>
              <a:off x="13880557" y="5169545"/>
              <a:ext cx="1383422" cy="1270886"/>
              <a:chOff x="13880556" y="3233506"/>
              <a:chExt cx="1383422" cy="1270886"/>
            </a:xfrm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19D0980D-8B7C-5430-6488-4AE55F87ABD8}"/>
                  </a:ext>
                </a:extLst>
              </p:cNvPr>
              <p:cNvSpPr/>
              <p:nvPr/>
            </p:nvSpPr>
            <p:spPr>
              <a:xfrm rot="16262635" flipV="1">
                <a:off x="13880556" y="3643887"/>
                <a:ext cx="836126" cy="836126"/>
              </a:xfrm>
              <a:custGeom>
                <a:avLst/>
                <a:gdLst>
                  <a:gd name="connsiteX0" fmla="*/ 836150 w 836126"/>
                  <a:gd name="connsiteY0" fmla="*/ 418108 h 836126"/>
                  <a:gd name="connsiteX1" fmla="*/ 418087 w 836126"/>
                  <a:gd name="connsiteY1" fmla="*/ 836171 h 836126"/>
                  <a:gd name="connsiteX2" fmla="*/ 23 w 836126"/>
                  <a:gd name="connsiteY2" fmla="*/ 418108 h 836126"/>
                  <a:gd name="connsiteX3" fmla="*/ 418087 w 836126"/>
                  <a:gd name="connsiteY3" fmla="*/ 45 h 836126"/>
                  <a:gd name="connsiteX4" fmla="*/ 836150 w 836126"/>
                  <a:gd name="connsiteY4" fmla="*/ 418108 h 836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6126" h="836126">
                    <a:moveTo>
                      <a:pt x="836150" y="418108"/>
                    </a:moveTo>
                    <a:cubicBezTo>
                      <a:pt x="836150" y="648998"/>
                      <a:pt x="648976" y="836171"/>
                      <a:pt x="418087" y="836171"/>
                    </a:cubicBezTo>
                    <a:cubicBezTo>
                      <a:pt x="187197" y="836171"/>
                      <a:pt x="23" y="648998"/>
                      <a:pt x="23" y="418108"/>
                    </a:cubicBezTo>
                    <a:cubicBezTo>
                      <a:pt x="23" y="187218"/>
                      <a:pt x="187197" y="45"/>
                      <a:pt x="418087" y="45"/>
                    </a:cubicBezTo>
                    <a:cubicBezTo>
                      <a:pt x="648976" y="45"/>
                      <a:pt x="836150" y="187218"/>
                      <a:pt x="836150" y="418108"/>
                    </a:cubicBezTo>
                    <a:close/>
                  </a:path>
                </a:pathLst>
              </a:custGeom>
              <a:solidFill>
                <a:srgbClr val="18B8A6"/>
              </a:solidFill>
              <a:ln w="189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indent="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1150"/>
                  </a:spcAft>
                  <a:buFontTx/>
                  <a:buNone/>
                  <a:defRPr sz="1900" b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1150"/>
                  </a:spcAft>
                  <a:buFontTx/>
                  <a:buNone/>
                  <a:defRPr sz="17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1150"/>
                  </a:spcAft>
                  <a:buFont typeface="Arial" panose="020B0604020202020204" pitchFamily="34" charset="0"/>
                  <a:buChar char="•"/>
                  <a:defRPr sz="17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950"/>
                  </a:spcAft>
                  <a:buFontTx/>
                  <a:buNone/>
                  <a:defRPr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950"/>
                  </a:spcAft>
                  <a:buFont typeface="Arial" panose="020B0604020202020204" pitchFamily="34" charset="0"/>
                  <a:buChar char="•"/>
                  <a:defRPr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None/>
                  <a:defRPr sz="1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  <a:defRPr sz="1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228600">
                  <a:lnSpc>
                    <a:spcPct val="100000"/>
                  </a:lnSpc>
                  <a:spcAft>
                    <a:spcPts val="0"/>
                  </a:spcAft>
                </a:pPr>
                <a:endParaRPr lang="en-GB" sz="900" b="0">
                  <a:solidFill>
                    <a:srgbClr val="171616"/>
                  </a:solidFill>
                  <a:latin typeface="Calibri" panose="020F0502020204030204"/>
                </a:endParaRP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B9C48994-5D2A-7385-0BD4-97494F7F14F1}"/>
                  </a:ext>
                </a:extLst>
              </p:cNvPr>
              <p:cNvSpPr/>
              <p:nvPr/>
            </p:nvSpPr>
            <p:spPr>
              <a:xfrm>
                <a:off x="13993150" y="4485390"/>
                <a:ext cx="1264735" cy="19002"/>
              </a:xfrm>
              <a:custGeom>
                <a:avLst/>
                <a:gdLst>
                  <a:gd name="connsiteX0" fmla="*/ 0 w 1264735"/>
                  <a:gd name="connsiteY0" fmla="*/ 0 h 19002"/>
                  <a:gd name="connsiteX1" fmla="*/ 1264736 w 1264735"/>
                  <a:gd name="connsiteY1" fmla="*/ 0 h 19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4735" h="19002">
                    <a:moveTo>
                      <a:pt x="0" y="0"/>
                    </a:moveTo>
                    <a:lnTo>
                      <a:pt x="1264736" y="0"/>
                    </a:lnTo>
                  </a:path>
                </a:pathLst>
              </a:custGeom>
              <a:noFill/>
              <a:ln w="37849" cap="rnd">
                <a:solidFill>
                  <a:srgbClr val="003399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indent="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1150"/>
                  </a:spcAft>
                  <a:buFontTx/>
                  <a:buNone/>
                  <a:defRPr sz="1900" b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1150"/>
                  </a:spcAft>
                  <a:buFontTx/>
                  <a:buNone/>
                  <a:defRPr sz="17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1150"/>
                  </a:spcAft>
                  <a:buFont typeface="Arial" panose="020B0604020202020204" pitchFamily="34" charset="0"/>
                  <a:buChar char="•"/>
                  <a:defRPr sz="17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950"/>
                  </a:spcAft>
                  <a:buFontTx/>
                  <a:buNone/>
                  <a:defRPr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950"/>
                  </a:spcAft>
                  <a:buFont typeface="Arial" panose="020B0604020202020204" pitchFamily="34" charset="0"/>
                  <a:buChar char="•"/>
                  <a:defRPr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None/>
                  <a:defRPr sz="1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  <a:defRPr sz="1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228600">
                  <a:lnSpc>
                    <a:spcPct val="100000"/>
                  </a:lnSpc>
                  <a:spcAft>
                    <a:spcPts val="0"/>
                  </a:spcAft>
                </a:pPr>
                <a:endParaRPr lang="en-GB" sz="900" b="0">
                  <a:solidFill>
                    <a:srgbClr val="171616"/>
                  </a:solidFill>
                  <a:latin typeface="Calibri" panose="020F0502020204030204"/>
                </a:endParaRPr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29CD60F2-3D72-E4D1-703B-DACA6DE5EA01}"/>
                  </a:ext>
                </a:extLst>
              </p:cNvPr>
              <p:cNvSpPr/>
              <p:nvPr/>
            </p:nvSpPr>
            <p:spPr>
              <a:xfrm>
                <a:off x="13987064" y="3979728"/>
                <a:ext cx="1276914" cy="19002"/>
              </a:xfrm>
              <a:custGeom>
                <a:avLst/>
                <a:gdLst>
                  <a:gd name="connsiteX0" fmla="*/ 0 w 1276914"/>
                  <a:gd name="connsiteY0" fmla="*/ 0 h 19002"/>
                  <a:gd name="connsiteX1" fmla="*/ 1276915 w 1276914"/>
                  <a:gd name="connsiteY1" fmla="*/ 0 h 19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6914" h="19002">
                    <a:moveTo>
                      <a:pt x="0" y="0"/>
                    </a:moveTo>
                    <a:lnTo>
                      <a:pt x="1276915" y="0"/>
                    </a:lnTo>
                  </a:path>
                </a:pathLst>
              </a:custGeom>
              <a:noFill/>
              <a:ln w="37849" cap="rnd">
                <a:solidFill>
                  <a:srgbClr val="003399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indent="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1150"/>
                  </a:spcAft>
                  <a:buFontTx/>
                  <a:buNone/>
                  <a:defRPr sz="1900" b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1150"/>
                  </a:spcAft>
                  <a:buFontTx/>
                  <a:buNone/>
                  <a:defRPr sz="17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1150"/>
                  </a:spcAft>
                  <a:buFont typeface="Arial" panose="020B0604020202020204" pitchFamily="34" charset="0"/>
                  <a:buChar char="•"/>
                  <a:defRPr sz="17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950"/>
                  </a:spcAft>
                  <a:buFontTx/>
                  <a:buNone/>
                  <a:defRPr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950"/>
                  </a:spcAft>
                  <a:buFont typeface="Arial" panose="020B0604020202020204" pitchFamily="34" charset="0"/>
                  <a:buChar char="•"/>
                  <a:defRPr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None/>
                  <a:defRPr sz="1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  <a:defRPr sz="1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228600">
                  <a:lnSpc>
                    <a:spcPct val="100000"/>
                  </a:lnSpc>
                  <a:spcAft>
                    <a:spcPts val="0"/>
                  </a:spcAft>
                </a:pPr>
                <a:endParaRPr lang="en-GB" sz="900" b="0">
                  <a:solidFill>
                    <a:srgbClr val="171616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4BCF6A08-7BAB-88D6-A826-1CDEB8754F19}"/>
                  </a:ext>
                </a:extLst>
              </p:cNvPr>
              <p:cNvSpPr/>
              <p:nvPr/>
            </p:nvSpPr>
            <p:spPr>
              <a:xfrm>
                <a:off x="14101081" y="3993621"/>
                <a:ext cx="1045157" cy="475071"/>
              </a:xfrm>
              <a:custGeom>
                <a:avLst/>
                <a:gdLst>
                  <a:gd name="connsiteX0" fmla="*/ 0 w 1045157"/>
                  <a:gd name="connsiteY0" fmla="*/ 475072 h 475071"/>
                  <a:gd name="connsiteX1" fmla="*/ 0 w 1045157"/>
                  <a:gd name="connsiteY1" fmla="*/ 0 h 475071"/>
                  <a:gd name="connsiteX2" fmla="*/ 243870 w 1045157"/>
                  <a:gd name="connsiteY2" fmla="*/ 475072 h 475071"/>
                  <a:gd name="connsiteX3" fmla="*/ 243870 w 1045157"/>
                  <a:gd name="connsiteY3" fmla="*/ 0 h 475071"/>
                  <a:gd name="connsiteX4" fmla="*/ 505159 w 1045157"/>
                  <a:gd name="connsiteY4" fmla="*/ 475072 h 475071"/>
                  <a:gd name="connsiteX5" fmla="*/ 505159 w 1045157"/>
                  <a:gd name="connsiteY5" fmla="*/ 0 h 475071"/>
                  <a:gd name="connsiteX6" fmla="*/ 1045158 w 1045157"/>
                  <a:gd name="connsiteY6" fmla="*/ 475072 h 475071"/>
                  <a:gd name="connsiteX7" fmla="*/ 1045158 w 1045157"/>
                  <a:gd name="connsiteY7" fmla="*/ 0 h 475071"/>
                  <a:gd name="connsiteX8" fmla="*/ 783868 w 1045157"/>
                  <a:gd name="connsiteY8" fmla="*/ 475072 h 475071"/>
                  <a:gd name="connsiteX9" fmla="*/ 783868 w 1045157"/>
                  <a:gd name="connsiteY9" fmla="*/ 0 h 475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45157" h="475071">
                    <a:moveTo>
                      <a:pt x="0" y="475072"/>
                    </a:moveTo>
                    <a:lnTo>
                      <a:pt x="0" y="0"/>
                    </a:lnTo>
                    <a:moveTo>
                      <a:pt x="243870" y="475072"/>
                    </a:moveTo>
                    <a:lnTo>
                      <a:pt x="243870" y="0"/>
                    </a:lnTo>
                    <a:moveTo>
                      <a:pt x="505159" y="475072"/>
                    </a:moveTo>
                    <a:lnTo>
                      <a:pt x="505159" y="0"/>
                    </a:lnTo>
                    <a:moveTo>
                      <a:pt x="1045158" y="475072"/>
                    </a:moveTo>
                    <a:lnTo>
                      <a:pt x="1045158" y="0"/>
                    </a:lnTo>
                    <a:moveTo>
                      <a:pt x="783868" y="475072"/>
                    </a:moveTo>
                    <a:lnTo>
                      <a:pt x="783868" y="0"/>
                    </a:lnTo>
                  </a:path>
                </a:pathLst>
              </a:custGeom>
              <a:noFill/>
              <a:ln w="37849" cap="rnd">
                <a:solidFill>
                  <a:srgbClr val="003399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indent="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1150"/>
                  </a:spcAft>
                  <a:buFontTx/>
                  <a:buNone/>
                  <a:defRPr sz="1900" b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1150"/>
                  </a:spcAft>
                  <a:buFontTx/>
                  <a:buNone/>
                  <a:defRPr sz="17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1150"/>
                  </a:spcAft>
                  <a:buFont typeface="Arial" panose="020B0604020202020204" pitchFamily="34" charset="0"/>
                  <a:buChar char="•"/>
                  <a:defRPr sz="17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950"/>
                  </a:spcAft>
                  <a:buFontTx/>
                  <a:buNone/>
                  <a:defRPr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950"/>
                  </a:spcAft>
                  <a:buFont typeface="Arial" panose="020B0604020202020204" pitchFamily="34" charset="0"/>
                  <a:buChar char="•"/>
                  <a:defRPr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None/>
                  <a:defRPr sz="1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  <a:defRPr sz="1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228600">
                  <a:lnSpc>
                    <a:spcPct val="100000"/>
                  </a:lnSpc>
                  <a:spcAft>
                    <a:spcPts val="0"/>
                  </a:spcAft>
                </a:pPr>
                <a:endParaRPr lang="en-GB" sz="900" b="0">
                  <a:solidFill>
                    <a:srgbClr val="171616"/>
                  </a:solidFill>
                  <a:latin typeface="Calibri" panose="020F0502020204030204"/>
                </a:endParaRPr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6DE83474-BA62-60A5-C6D1-A54C5D9F7287}"/>
                  </a:ext>
                </a:extLst>
              </p:cNvPr>
              <p:cNvSpPr/>
              <p:nvPr/>
            </p:nvSpPr>
            <p:spPr>
              <a:xfrm>
                <a:off x="14231577" y="3599374"/>
                <a:ext cx="760715" cy="380357"/>
              </a:xfrm>
              <a:custGeom>
                <a:avLst/>
                <a:gdLst>
                  <a:gd name="connsiteX0" fmla="*/ 760715 w 760715"/>
                  <a:gd name="connsiteY0" fmla="*/ 380358 h 380357"/>
                  <a:gd name="connsiteX1" fmla="*/ 731762 w 760715"/>
                  <a:gd name="connsiteY1" fmla="*/ 234799 h 380357"/>
                  <a:gd name="connsiteX2" fmla="*/ 649311 w 760715"/>
                  <a:gd name="connsiteY2" fmla="*/ 111404 h 380357"/>
                  <a:gd name="connsiteX3" fmla="*/ 525914 w 760715"/>
                  <a:gd name="connsiteY3" fmla="*/ 28953 h 380357"/>
                  <a:gd name="connsiteX4" fmla="*/ 380358 w 760715"/>
                  <a:gd name="connsiteY4" fmla="*/ 0 h 380357"/>
                  <a:gd name="connsiteX5" fmla="*/ 234801 w 760715"/>
                  <a:gd name="connsiteY5" fmla="*/ 28953 h 380357"/>
                  <a:gd name="connsiteX6" fmla="*/ 111404 w 760715"/>
                  <a:gd name="connsiteY6" fmla="*/ 111404 h 380357"/>
                  <a:gd name="connsiteX7" fmla="*/ 28953 w 760715"/>
                  <a:gd name="connsiteY7" fmla="*/ 234799 h 380357"/>
                  <a:gd name="connsiteX8" fmla="*/ 0 w 760715"/>
                  <a:gd name="connsiteY8" fmla="*/ 380358 h 380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60715" h="380357">
                    <a:moveTo>
                      <a:pt x="760715" y="380358"/>
                    </a:moveTo>
                    <a:cubicBezTo>
                      <a:pt x="760715" y="330407"/>
                      <a:pt x="750877" y="280948"/>
                      <a:pt x="731762" y="234799"/>
                    </a:cubicBezTo>
                    <a:cubicBezTo>
                      <a:pt x="712648" y="188653"/>
                      <a:pt x="684630" y="146723"/>
                      <a:pt x="649311" y="111404"/>
                    </a:cubicBezTo>
                    <a:cubicBezTo>
                      <a:pt x="613992" y="76084"/>
                      <a:pt x="572060" y="48068"/>
                      <a:pt x="525914" y="28953"/>
                    </a:cubicBezTo>
                    <a:cubicBezTo>
                      <a:pt x="479767" y="9838"/>
                      <a:pt x="430307" y="0"/>
                      <a:pt x="380358" y="0"/>
                    </a:cubicBezTo>
                    <a:cubicBezTo>
                      <a:pt x="330409" y="0"/>
                      <a:pt x="280948" y="9838"/>
                      <a:pt x="234801" y="28953"/>
                    </a:cubicBezTo>
                    <a:cubicBezTo>
                      <a:pt x="188653" y="48068"/>
                      <a:pt x="146723" y="76084"/>
                      <a:pt x="111404" y="111404"/>
                    </a:cubicBezTo>
                    <a:cubicBezTo>
                      <a:pt x="76084" y="146723"/>
                      <a:pt x="48068" y="188653"/>
                      <a:pt x="28953" y="234799"/>
                    </a:cubicBezTo>
                    <a:cubicBezTo>
                      <a:pt x="9838" y="280948"/>
                      <a:pt x="0" y="330409"/>
                      <a:pt x="0" y="380358"/>
                    </a:cubicBezTo>
                  </a:path>
                </a:pathLst>
              </a:custGeom>
              <a:noFill/>
              <a:ln w="37849" cap="flat">
                <a:solidFill>
                  <a:srgbClr val="003399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indent="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1150"/>
                  </a:spcAft>
                  <a:buFontTx/>
                  <a:buNone/>
                  <a:defRPr sz="1900" b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1150"/>
                  </a:spcAft>
                  <a:buFontTx/>
                  <a:buNone/>
                  <a:defRPr sz="17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1150"/>
                  </a:spcAft>
                  <a:buFont typeface="Arial" panose="020B0604020202020204" pitchFamily="34" charset="0"/>
                  <a:buChar char="•"/>
                  <a:defRPr sz="17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950"/>
                  </a:spcAft>
                  <a:buFontTx/>
                  <a:buNone/>
                  <a:defRPr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950"/>
                  </a:spcAft>
                  <a:buFont typeface="Arial" panose="020B0604020202020204" pitchFamily="34" charset="0"/>
                  <a:buChar char="•"/>
                  <a:defRPr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None/>
                  <a:defRPr sz="1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  <a:defRPr sz="1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228600">
                  <a:lnSpc>
                    <a:spcPct val="100000"/>
                  </a:lnSpc>
                  <a:spcAft>
                    <a:spcPts val="0"/>
                  </a:spcAft>
                </a:pPr>
                <a:endParaRPr lang="en-GB" sz="900" b="0">
                  <a:solidFill>
                    <a:srgbClr val="171616"/>
                  </a:solidFill>
                  <a:latin typeface="Calibri" panose="020F0502020204030204"/>
                </a:endParaRPr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ECEC9F06-C9AE-899A-D2FF-E732CDBC0850}"/>
                  </a:ext>
                </a:extLst>
              </p:cNvPr>
              <p:cNvSpPr/>
              <p:nvPr/>
            </p:nvSpPr>
            <p:spPr>
              <a:xfrm>
                <a:off x="14329115" y="3233506"/>
                <a:ext cx="551083" cy="95014"/>
              </a:xfrm>
              <a:custGeom>
                <a:avLst/>
                <a:gdLst>
                  <a:gd name="connsiteX0" fmla="*/ 0 w 551083"/>
                  <a:gd name="connsiteY0" fmla="*/ 95014 h 95014"/>
                  <a:gd name="connsiteX1" fmla="*/ 260233 w 551083"/>
                  <a:gd name="connsiteY1" fmla="*/ 0 h 95014"/>
                  <a:gd name="connsiteX2" fmla="*/ 551083 w 551083"/>
                  <a:gd name="connsiteY2" fmla="*/ 95014 h 95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1083" h="95014">
                    <a:moveTo>
                      <a:pt x="0" y="95014"/>
                    </a:moveTo>
                    <a:cubicBezTo>
                      <a:pt x="0" y="95014"/>
                      <a:pt x="99501" y="0"/>
                      <a:pt x="260233" y="0"/>
                    </a:cubicBezTo>
                    <a:cubicBezTo>
                      <a:pt x="436274" y="0"/>
                      <a:pt x="551083" y="95014"/>
                      <a:pt x="551083" y="95014"/>
                    </a:cubicBezTo>
                  </a:path>
                </a:pathLst>
              </a:custGeom>
              <a:noFill/>
              <a:ln w="37849" cap="rnd">
                <a:solidFill>
                  <a:srgbClr val="003399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indent="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1150"/>
                  </a:spcAft>
                  <a:buFontTx/>
                  <a:buNone/>
                  <a:defRPr sz="1900" b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1150"/>
                  </a:spcAft>
                  <a:buFontTx/>
                  <a:buNone/>
                  <a:defRPr sz="17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1150"/>
                  </a:spcAft>
                  <a:buFont typeface="Arial" panose="020B0604020202020204" pitchFamily="34" charset="0"/>
                  <a:buChar char="•"/>
                  <a:defRPr sz="17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950"/>
                  </a:spcAft>
                  <a:buFontTx/>
                  <a:buNone/>
                  <a:defRPr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950"/>
                  </a:spcAft>
                  <a:buFont typeface="Arial" panose="020B0604020202020204" pitchFamily="34" charset="0"/>
                  <a:buChar char="•"/>
                  <a:defRPr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None/>
                  <a:defRPr sz="1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  <a:defRPr sz="1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228600">
                  <a:lnSpc>
                    <a:spcPct val="100000"/>
                  </a:lnSpc>
                  <a:spcAft>
                    <a:spcPts val="0"/>
                  </a:spcAft>
                </a:pPr>
                <a:endParaRPr lang="en-GB" sz="900" b="0">
                  <a:solidFill>
                    <a:srgbClr val="171616"/>
                  </a:solidFill>
                  <a:latin typeface="Calibri" panose="020F0502020204030204"/>
                </a:endParaRPr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E6225C28-F7E3-777D-48AA-75355029194A}"/>
                  </a:ext>
                </a:extLst>
              </p:cNvPr>
              <p:cNvSpPr/>
              <p:nvPr/>
            </p:nvSpPr>
            <p:spPr>
              <a:xfrm>
                <a:off x="14386124" y="3366526"/>
                <a:ext cx="437065" cy="76012"/>
              </a:xfrm>
              <a:custGeom>
                <a:avLst/>
                <a:gdLst>
                  <a:gd name="connsiteX0" fmla="*/ 0 w 437065"/>
                  <a:gd name="connsiteY0" fmla="*/ 76012 h 76012"/>
                  <a:gd name="connsiteX1" fmla="*/ 210728 w 437065"/>
                  <a:gd name="connsiteY1" fmla="*/ 0 h 76012"/>
                  <a:gd name="connsiteX2" fmla="*/ 437066 w 437065"/>
                  <a:gd name="connsiteY2" fmla="*/ 76012 h 76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7065" h="76012">
                    <a:moveTo>
                      <a:pt x="0" y="76012"/>
                    </a:moveTo>
                    <a:cubicBezTo>
                      <a:pt x="0" y="76012"/>
                      <a:pt x="83252" y="0"/>
                      <a:pt x="210728" y="0"/>
                    </a:cubicBezTo>
                    <a:cubicBezTo>
                      <a:pt x="350346" y="0"/>
                      <a:pt x="437066" y="76012"/>
                      <a:pt x="437066" y="76012"/>
                    </a:cubicBezTo>
                  </a:path>
                </a:pathLst>
              </a:custGeom>
              <a:noFill/>
              <a:ln w="37849" cap="rnd">
                <a:solidFill>
                  <a:srgbClr val="003399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indent="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1150"/>
                  </a:spcAft>
                  <a:buFontTx/>
                  <a:buNone/>
                  <a:defRPr sz="1900" b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1150"/>
                  </a:spcAft>
                  <a:buFontTx/>
                  <a:buNone/>
                  <a:defRPr sz="17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1150"/>
                  </a:spcAft>
                  <a:buFont typeface="Arial" panose="020B0604020202020204" pitchFamily="34" charset="0"/>
                  <a:buChar char="•"/>
                  <a:defRPr sz="17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950"/>
                  </a:spcAft>
                  <a:buFontTx/>
                  <a:buNone/>
                  <a:defRPr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950"/>
                  </a:spcAft>
                  <a:buFont typeface="Arial" panose="020B0604020202020204" pitchFamily="34" charset="0"/>
                  <a:buChar char="•"/>
                  <a:defRPr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None/>
                  <a:defRPr sz="1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  <a:defRPr sz="1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228600">
                  <a:lnSpc>
                    <a:spcPct val="100000"/>
                  </a:lnSpc>
                  <a:spcAft>
                    <a:spcPts val="0"/>
                  </a:spcAft>
                </a:pPr>
                <a:endParaRPr lang="en-GB" sz="900" b="0">
                  <a:solidFill>
                    <a:srgbClr val="171616"/>
                  </a:solidFill>
                  <a:latin typeface="Calibri" panose="020F0502020204030204"/>
                </a:endParaRPr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D89B89D9-CE13-8E60-5D1C-03189C2F0434}"/>
                  </a:ext>
                </a:extLst>
              </p:cNvPr>
              <p:cNvSpPr/>
              <p:nvPr/>
            </p:nvSpPr>
            <p:spPr>
              <a:xfrm>
                <a:off x="14443132" y="3480544"/>
                <a:ext cx="323048" cy="57008"/>
              </a:xfrm>
              <a:custGeom>
                <a:avLst/>
                <a:gdLst>
                  <a:gd name="connsiteX0" fmla="*/ 0 w 323048"/>
                  <a:gd name="connsiteY0" fmla="*/ 57009 h 57008"/>
                  <a:gd name="connsiteX1" fmla="*/ 157038 w 323048"/>
                  <a:gd name="connsiteY1" fmla="*/ 0 h 57008"/>
                  <a:gd name="connsiteX2" fmla="*/ 323049 w 323048"/>
                  <a:gd name="connsiteY2" fmla="*/ 57009 h 57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3048" h="57008">
                    <a:moveTo>
                      <a:pt x="0" y="57009"/>
                    </a:moveTo>
                    <a:cubicBezTo>
                      <a:pt x="0" y="57009"/>
                      <a:pt x="62816" y="0"/>
                      <a:pt x="157038" y="0"/>
                    </a:cubicBezTo>
                    <a:cubicBezTo>
                      <a:pt x="260233" y="-2"/>
                      <a:pt x="323049" y="57009"/>
                      <a:pt x="323049" y="57009"/>
                    </a:cubicBezTo>
                  </a:path>
                </a:pathLst>
              </a:custGeom>
              <a:noFill/>
              <a:ln w="37849" cap="rnd">
                <a:solidFill>
                  <a:srgbClr val="003399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indent="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1150"/>
                  </a:spcAft>
                  <a:buFontTx/>
                  <a:buNone/>
                  <a:defRPr sz="1900" b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1150"/>
                  </a:spcAft>
                  <a:buFontTx/>
                  <a:buNone/>
                  <a:defRPr sz="17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1150"/>
                  </a:spcAft>
                  <a:buFont typeface="Arial" panose="020B0604020202020204" pitchFamily="34" charset="0"/>
                  <a:buChar char="•"/>
                  <a:defRPr sz="17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950"/>
                  </a:spcAft>
                  <a:buFontTx/>
                  <a:buNone/>
                  <a:defRPr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950"/>
                  </a:spcAft>
                  <a:buFont typeface="Arial" panose="020B0604020202020204" pitchFamily="34" charset="0"/>
                  <a:buChar char="•"/>
                  <a:defRPr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None/>
                  <a:defRPr sz="1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  <a:defRPr sz="1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228600">
                  <a:lnSpc>
                    <a:spcPct val="100000"/>
                  </a:lnSpc>
                  <a:spcAft>
                    <a:spcPts val="0"/>
                  </a:spcAft>
                </a:pPr>
                <a:endParaRPr lang="en-GB" sz="900" b="0">
                  <a:solidFill>
                    <a:srgbClr val="171616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F148CC8-CCD4-FD49-B249-D8F5B14C121A}"/>
                </a:ext>
              </a:extLst>
            </p:cNvPr>
            <p:cNvGrpSpPr/>
            <p:nvPr/>
          </p:nvGrpSpPr>
          <p:grpSpPr>
            <a:xfrm>
              <a:off x="13788208" y="7995738"/>
              <a:ext cx="1530842" cy="1086402"/>
              <a:chOff x="13788208" y="6478177"/>
              <a:chExt cx="1530842" cy="1086402"/>
            </a:xfrm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57405B7E-00AD-D301-3C7E-60F709AFC3BD}"/>
                  </a:ext>
                </a:extLst>
              </p:cNvPr>
              <p:cNvSpPr/>
              <p:nvPr/>
            </p:nvSpPr>
            <p:spPr>
              <a:xfrm rot="16262635" flipV="1">
                <a:off x="13856695" y="6534320"/>
                <a:ext cx="887063" cy="887063"/>
              </a:xfrm>
              <a:custGeom>
                <a:avLst/>
                <a:gdLst>
                  <a:gd name="connsiteX0" fmla="*/ 887090 w 887063"/>
                  <a:gd name="connsiteY0" fmla="*/ 443558 h 887063"/>
                  <a:gd name="connsiteX1" fmla="*/ 443558 w 887063"/>
                  <a:gd name="connsiteY1" fmla="*/ 887090 h 887063"/>
                  <a:gd name="connsiteX2" fmla="*/ 26 w 887063"/>
                  <a:gd name="connsiteY2" fmla="*/ 443558 h 887063"/>
                  <a:gd name="connsiteX3" fmla="*/ 443558 w 887063"/>
                  <a:gd name="connsiteY3" fmla="*/ 26 h 887063"/>
                  <a:gd name="connsiteX4" fmla="*/ 887090 w 887063"/>
                  <a:gd name="connsiteY4" fmla="*/ 443558 h 88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7063" h="887063">
                    <a:moveTo>
                      <a:pt x="887090" y="443558"/>
                    </a:moveTo>
                    <a:cubicBezTo>
                      <a:pt x="887090" y="688514"/>
                      <a:pt x="688514" y="887090"/>
                      <a:pt x="443558" y="887090"/>
                    </a:cubicBezTo>
                    <a:cubicBezTo>
                      <a:pt x="198602" y="887090"/>
                      <a:pt x="26" y="688514"/>
                      <a:pt x="26" y="443558"/>
                    </a:cubicBezTo>
                    <a:cubicBezTo>
                      <a:pt x="26" y="198602"/>
                      <a:pt x="198602" y="26"/>
                      <a:pt x="443558" y="26"/>
                    </a:cubicBezTo>
                    <a:cubicBezTo>
                      <a:pt x="688514" y="26"/>
                      <a:pt x="887090" y="198602"/>
                      <a:pt x="887090" y="443558"/>
                    </a:cubicBezTo>
                    <a:close/>
                  </a:path>
                </a:pathLst>
              </a:custGeom>
              <a:solidFill>
                <a:srgbClr val="18B8A6"/>
              </a:solidFill>
              <a:ln w="20149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indent="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1150"/>
                  </a:spcAft>
                  <a:buFontTx/>
                  <a:buNone/>
                  <a:defRPr sz="1900" b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1150"/>
                  </a:spcAft>
                  <a:buFontTx/>
                  <a:buNone/>
                  <a:defRPr sz="17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1150"/>
                  </a:spcAft>
                  <a:buFont typeface="Arial" panose="020B0604020202020204" pitchFamily="34" charset="0"/>
                  <a:buChar char="•"/>
                  <a:defRPr sz="17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950"/>
                  </a:spcAft>
                  <a:buFontTx/>
                  <a:buNone/>
                  <a:defRPr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950"/>
                  </a:spcAft>
                  <a:buFont typeface="Arial" panose="020B0604020202020204" pitchFamily="34" charset="0"/>
                  <a:buChar char="•"/>
                  <a:defRPr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None/>
                  <a:defRPr sz="1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  <a:defRPr sz="1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228600">
                  <a:lnSpc>
                    <a:spcPct val="100000"/>
                  </a:lnSpc>
                  <a:spcAft>
                    <a:spcPts val="0"/>
                  </a:spcAft>
                </a:pPr>
                <a:endParaRPr lang="en-GB" sz="900" b="0">
                  <a:solidFill>
                    <a:srgbClr val="171616"/>
                  </a:solidFill>
                  <a:latin typeface="Calibri" panose="020F0502020204030204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60F4238C-C3EB-D376-B41A-8DAE8BF32807}"/>
                  </a:ext>
                </a:extLst>
              </p:cNvPr>
              <p:cNvSpPr/>
              <p:nvPr/>
            </p:nvSpPr>
            <p:spPr>
              <a:xfrm>
                <a:off x="13788208" y="6725087"/>
                <a:ext cx="1530842" cy="839492"/>
              </a:xfrm>
              <a:custGeom>
                <a:avLst/>
                <a:gdLst>
                  <a:gd name="connsiteX0" fmla="*/ 0 w 1530842"/>
                  <a:gd name="connsiteY0" fmla="*/ 0 h 839492"/>
                  <a:gd name="connsiteX1" fmla="*/ 0 w 1530842"/>
                  <a:gd name="connsiteY1" fmla="*/ 799171 h 839492"/>
                  <a:gd name="connsiteX2" fmla="*/ 40321 w 1530842"/>
                  <a:gd name="connsiteY2" fmla="*/ 839492 h 839492"/>
                  <a:gd name="connsiteX3" fmla="*/ 1530842 w 1530842"/>
                  <a:gd name="connsiteY3" fmla="*/ 839492 h 839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30842" h="839492">
                    <a:moveTo>
                      <a:pt x="0" y="0"/>
                    </a:moveTo>
                    <a:lnTo>
                      <a:pt x="0" y="799171"/>
                    </a:lnTo>
                    <a:cubicBezTo>
                      <a:pt x="0" y="821441"/>
                      <a:pt x="18052" y="839492"/>
                      <a:pt x="40321" y="839492"/>
                    </a:cubicBezTo>
                    <a:lnTo>
                      <a:pt x="1530842" y="839492"/>
                    </a:lnTo>
                  </a:path>
                </a:pathLst>
              </a:custGeom>
              <a:noFill/>
              <a:ln w="40298" cap="rnd">
                <a:solidFill>
                  <a:srgbClr val="003399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indent="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1150"/>
                  </a:spcAft>
                  <a:buFontTx/>
                  <a:buNone/>
                  <a:defRPr sz="1900" b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1150"/>
                  </a:spcAft>
                  <a:buFontTx/>
                  <a:buNone/>
                  <a:defRPr sz="17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1150"/>
                  </a:spcAft>
                  <a:buFont typeface="Arial" panose="020B0604020202020204" pitchFamily="34" charset="0"/>
                  <a:buChar char="•"/>
                  <a:defRPr sz="17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950"/>
                  </a:spcAft>
                  <a:buFontTx/>
                  <a:buNone/>
                  <a:defRPr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950"/>
                  </a:spcAft>
                  <a:buFont typeface="Arial" panose="020B0604020202020204" pitchFamily="34" charset="0"/>
                  <a:buChar char="•"/>
                  <a:defRPr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None/>
                  <a:defRPr sz="1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  <a:defRPr sz="1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228600">
                  <a:lnSpc>
                    <a:spcPct val="100000"/>
                  </a:lnSpc>
                  <a:spcAft>
                    <a:spcPts val="0"/>
                  </a:spcAft>
                </a:pPr>
                <a:endParaRPr lang="en-GB" sz="900" b="0">
                  <a:solidFill>
                    <a:srgbClr val="171616"/>
                  </a:solidFill>
                  <a:latin typeface="Calibri" panose="020F0502020204030204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5C5E6092-0898-FADA-ECDE-D795BC8B5E2D}"/>
                  </a:ext>
                </a:extLst>
              </p:cNvPr>
              <p:cNvSpPr/>
              <p:nvPr/>
            </p:nvSpPr>
            <p:spPr>
              <a:xfrm>
                <a:off x="13961049" y="7305323"/>
                <a:ext cx="246909" cy="246909"/>
              </a:xfrm>
              <a:custGeom>
                <a:avLst/>
                <a:gdLst>
                  <a:gd name="connsiteX0" fmla="*/ 0 w 246909"/>
                  <a:gd name="connsiteY0" fmla="*/ 246910 h 246909"/>
                  <a:gd name="connsiteX1" fmla="*/ 0 w 246909"/>
                  <a:gd name="connsiteY1" fmla="*/ 40321 h 246909"/>
                  <a:gd name="connsiteX2" fmla="*/ 40320 w 246909"/>
                  <a:gd name="connsiteY2" fmla="*/ 0 h 246909"/>
                  <a:gd name="connsiteX3" fmla="*/ 206588 w 246909"/>
                  <a:gd name="connsiteY3" fmla="*/ 0 h 246909"/>
                  <a:gd name="connsiteX4" fmla="*/ 246909 w 246909"/>
                  <a:gd name="connsiteY4" fmla="*/ 40321 h 246909"/>
                  <a:gd name="connsiteX5" fmla="*/ 246909 w 246909"/>
                  <a:gd name="connsiteY5" fmla="*/ 246910 h 246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6909" h="246909">
                    <a:moveTo>
                      <a:pt x="0" y="246910"/>
                    </a:moveTo>
                    <a:lnTo>
                      <a:pt x="0" y="40321"/>
                    </a:lnTo>
                    <a:cubicBezTo>
                      <a:pt x="0" y="18054"/>
                      <a:pt x="18053" y="0"/>
                      <a:pt x="40320" y="0"/>
                    </a:cubicBezTo>
                    <a:lnTo>
                      <a:pt x="206588" y="0"/>
                    </a:lnTo>
                    <a:cubicBezTo>
                      <a:pt x="228858" y="0"/>
                      <a:pt x="246909" y="18054"/>
                      <a:pt x="246909" y="40321"/>
                    </a:cubicBezTo>
                    <a:lnTo>
                      <a:pt x="246909" y="246910"/>
                    </a:lnTo>
                  </a:path>
                </a:pathLst>
              </a:custGeom>
              <a:noFill/>
              <a:ln w="40298" cap="rnd">
                <a:solidFill>
                  <a:srgbClr val="003399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indent="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1150"/>
                  </a:spcAft>
                  <a:buFontTx/>
                  <a:buNone/>
                  <a:defRPr sz="1900" b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1150"/>
                  </a:spcAft>
                  <a:buFontTx/>
                  <a:buNone/>
                  <a:defRPr sz="17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1150"/>
                  </a:spcAft>
                  <a:buFont typeface="Arial" panose="020B0604020202020204" pitchFamily="34" charset="0"/>
                  <a:buChar char="•"/>
                  <a:defRPr sz="17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950"/>
                  </a:spcAft>
                  <a:buFontTx/>
                  <a:buNone/>
                  <a:defRPr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950"/>
                  </a:spcAft>
                  <a:buFont typeface="Arial" panose="020B0604020202020204" pitchFamily="34" charset="0"/>
                  <a:buChar char="•"/>
                  <a:defRPr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None/>
                  <a:defRPr sz="1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  <a:defRPr sz="1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228600">
                  <a:lnSpc>
                    <a:spcPct val="100000"/>
                  </a:lnSpc>
                  <a:spcAft>
                    <a:spcPts val="0"/>
                  </a:spcAft>
                </a:pPr>
                <a:endParaRPr lang="en-GB" sz="900" b="0">
                  <a:solidFill>
                    <a:srgbClr val="171616"/>
                  </a:solidFill>
                  <a:latin typeface="Calibri" panose="020F0502020204030204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966DACD0-5B96-E468-16E2-7247E4D416C8}"/>
                  </a:ext>
                </a:extLst>
              </p:cNvPr>
              <p:cNvSpPr/>
              <p:nvPr/>
            </p:nvSpPr>
            <p:spPr>
              <a:xfrm>
                <a:off x="14430176" y="7132487"/>
                <a:ext cx="246910" cy="419746"/>
              </a:xfrm>
              <a:custGeom>
                <a:avLst/>
                <a:gdLst>
                  <a:gd name="connsiteX0" fmla="*/ 0 w 246910"/>
                  <a:gd name="connsiteY0" fmla="*/ 419746 h 419746"/>
                  <a:gd name="connsiteX1" fmla="*/ 0 w 246910"/>
                  <a:gd name="connsiteY1" fmla="*/ 40321 h 419746"/>
                  <a:gd name="connsiteX2" fmla="*/ 40321 w 246910"/>
                  <a:gd name="connsiteY2" fmla="*/ 0 h 419746"/>
                  <a:gd name="connsiteX3" fmla="*/ 206589 w 246910"/>
                  <a:gd name="connsiteY3" fmla="*/ 0 h 419746"/>
                  <a:gd name="connsiteX4" fmla="*/ 246910 w 246910"/>
                  <a:gd name="connsiteY4" fmla="*/ 40321 h 419746"/>
                  <a:gd name="connsiteX5" fmla="*/ 246910 w 246910"/>
                  <a:gd name="connsiteY5" fmla="*/ 419746 h 419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6910" h="419746">
                    <a:moveTo>
                      <a:pt x="0" y="419746"/>
                    </a:moveTo>
                    <a:lnTo>
                      <a:pt x="0" y="40321"/>
                    </a:lnTo>
                    <a:cubicBezTo>
                      <a:pt x="0" y="18052"/>
                      <a:pt x="18052" y="0"/>
                      <a:pt x="40321" y="0"/>
                    </a:cubicBezTo>
                    <a:lnTo>
                      <a:pt x="206589" y="0"/>
                    </a:lnTo>
                    <a:cubicBezTo>
                      <a:pt x="228856" y="0"/>
                      <a:pt x="246910" y="18052"/>
                      <a:pt x="246910" y="40321"/>
                    </a:cubicBezTo>
                    <a:lnTo>
                      <a:pt x="246910" y="419746"/>
                    </a:lnTo>
                  </a:path>
                </a:pathLst>
              </a:custGeom>
              <a:noFill/>
              <a:ln w="40298" cap="rnd">
                <a:solidFill>
                  <a:srgbClr val="003399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indent="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1150"/>
                  </a:spcAft>
                  <a:buFontTx/>
                  <a:buNone/>
                  <a:defRPr sz="1900" b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1150"/>
                  </a:spcAft>
                  <a:buFontTx/>
                  <a:buNone/>
                  <a:defRPr sz="17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1150"/>
                  </a:spcAft>
                  <a:buFont typeface="Arial" panose="020B0604020202020204" pitchFamily="34" charset="0"/>
                  <a:buChar char="•"/>
                  <a:defRPr sz="17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950"/>
                  </a:spcAft>
                  <a:buFontTx/>
                  <a:buNone/>
                  <a:defRPr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950"/>
                  </a:spcAft>
                  <a:buFont typeface="Arial" panose="020B0604020202020204" pitchFamily="34" charset="0"/>
                  <a:buChar char="•"/>
                  <a:defRPr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None/>
                  <a:defRPr sz="1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  <a:defRPr sz="1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228600">
                  <a:lnSpc>
                    <a:spcPct val="100000"/>
                  </a:lnSpc>
                  <a:spcAft>
                    <a:spcPts val="0"/>
                  </a:spcAft>
                </a:pPr>
                <a:endParaRPr lang="en-GB" sz="900" b="0">
                  <a:solidFill>
                    <a:srgbClr val="171616"/>
                  </a:solidFill>
                  <a:latin typeface="Calibri" panose="020F0502020204030204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1622893E-E4CE-F5A1-C450-5A750A0EC9E1}"/>
                  </a:ext>
                </a:extLst>
              </p:cNvPr>
              <p:cNvSpPr/>
              <p:nvPr/>
            </p:nvSpPr>
            <p:spPr>
              <a:xfrm>
                <a:off x="14923990" y="6885577"/>
                <a:ext cx="246910" cy="666656"/>
              </a:xfrm>
              <a:custGeom>
                <a:avLst/>
                <a:gdLst>
                  <a:gd name="connsiteX0" fmla="*/ 0 w 246910"/>
                  <a:gd name="connsiteY0" fmla="*/ 666656 h 666656"/>
                  <a:gd name="connsiteX1" fmla="*/ 0 w 246910"/>
                  <a:gd name="connsiteY1" fmla="*/ 40321 h 666656"/>
                  <a:gd name="connsiteX2" fmla="*/ 40321 w 246910"/>
                  <a:gd name="connsiteY2" fmla="*/ 0 h 666656"/>
                  <a:gd name="connsiteX3" fmla="*/ 206589 w 246910"/>
                  <a:gd name="connsiteY3" fmla="*/ 0 h 666656"/>
                  <a:gd name="connsiteX4" fmla="*/ 246910 w 246910"/>
                  <a:gd name="connsiteY4" fmla="*/ 40321 h 666656"/>
                  <a:gd name="connsiteX5" fmla="*/ 246910 w 246910"/>
                  <a:gd name="connsiteY5" fmla="*/ 666656 h 666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6910" h="666656">
                    <a:moveTo>
                      <a:pt x="0" y="666656"/>
                    </a:moveTo>
                    <a:lnTo>
                      <a:pt x="0" y="40321"/>
                    </a:lnTo>
                    <a:cubicBezTo>
                      <a:pt x="0" y="18054"/>
                      <a:pt x="18052" y="0"/>
                      <a:pt x="40321" y="0"/>
                    </a:cubicBezTo>
                    <a:lnTo>
                      <a:pt x="206589" y="0"/>
                    </a:lnTo>
                    <a:cubicBezTo>
                      <a:pt x="228858" y="0"/>
                      <a:pt x="246910" y="18054"/>
                      <a:pt x="246910" y="40321"/>
                    </a:cubicBezTo>
                    <a:lnTo>
                      <a:pt x="246910" y="666656"/>
                    </a:lnTo>
                  </a:path>
                </a:pathLst>
              </a:custGeom>
              <a:noFill/>
              <a:ln w="40298" cap="rnd">
                <a:solidFill>
                  <a:srgbClr val="003399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indent="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1150"/>
                  </a:spcAft>
                  <a:buFontTx/>
                  <a:buNone/>
                  <a:defRPr sz="1900" b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1150"/>
                  </a:spcAft>
                  <a:buFontTx/>
                  <a:buNone/>
                  <a:defRPr sz="17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1150"/>
                  </a:spcAft>
                  <a:buFont typeface="Arial" panose="020B0604020202020204" pitchFamily="34" charset="0"/>
                  <a:buChar char="•"/>
                  <a:defRPr sz="17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950"/>
                  </a:spcAft>
                  <a:buFontTx/>
                  <a:buNone/>
                  <a:defRPr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950"/>
                  </a:spcAft>
                  <a:buFont typeface="Arial" panose="020B0604020202020204" pitchFamily="34" charset="0"/>
                  <a:buChar char="•"/>
                  <a:defRPr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None/>
                  <a:defRPr sz="1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  <a:defRPr sz="1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228600">
                  <a:lnSpc>
                    <a:spcPct val="100000"/>
                  </a:lnSpc>
                  <a:spcAft>
                    <a:spcPts val="0"/>
                  </a:spcAft>
                </a:pPr>
                <a:endParaRPr lang="en-GB" sz="900" b="0">
                  <a:solidFill>
                    <a:srgbClr val="171616"/>
                  </a:solidFill>
                  <a:latin typeface="Calibri" panose="020F0502020204030204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4F480403-0AC2-427A-ADC5-E8887E99EA7F}"/>
                  </a:ext>
                </a:extLst>
              </p:cNvPr>
              <p:cNvSpPr/>
              <p:nvPr/>
            </p:nvSpPr>
            <p:spPr>
              <a:xfrm>
                <a:off x="13961049" y="6959651"/>
                <a:ext cx="185181" cy="123454"/>
              </a:xfrm>
              <a:custGeom>
                <a:avLst/>
                <a:gdLst>
                  <a:gd name="connsiteX0" fmla="*/ 0 w 185181"/>
                  <a:gd name="connsiteY0" fmla="*/ 123455 h 123454"/>
                  <a:gd name="connsiteX1" fmla="*/ 185182 w 185181"/>
                  <a:gd name="connsiteY1" fmla="*/ 0 h 123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5181" h="123454">
                    <a:moveTo>
                      <a:pt x="0" y="123455"/>
                    </a:moveTo>
                    <a:lnTo>
                      <a:pt x="185182" y="0"/>
                    </a:lnTo>
                  </a:path>
                </a:pathLst>
              </a:custGeom>
              <a:noFill/>
              <a:ln w="40298" cap="rnd">
                <a:solidFill>
                  <a:srgbClr val="003399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indent="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1150"/>
                  </a:spcAft>
                  <a:buFontTx/>
                  <a:buNone/>
                  <a:defRPr sz="1900" b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1150"/>
                  </a:spcAft>
                  <a:buFontTx/>
                  <a:buNone/>
                  <a:defRPr sz="17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1150"/>
                  </a:spcAft>
                  <a:buFont typeface="Arial" panose="020B0604020202020204" pitchFamily="34" charset="0"/>
                  <a:buChar char="•"/>
                  <a:defRPr sz="17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950"/>
                  </a:spcAft>
                  <a:buFontTx/>
                  <a:buNone/>
                  <a:defRPr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950"/>
                  </a:spcAft>
                  <a:buFont typeface="Arial" panose="020B0604020202020204" pitchFamily="34" charset="0"/>
                  <a:buChar char="•"/>
                  <a:defRPr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None/>
                  <a:defRPr sz="1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  <a:defRPr sz="1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228600">
                  <a:lnSpc>
                    <a:spcPct val="100000"/>
                  </a:lnSpc>
                  <a:spcAft>
                    <a:spcPts val="0"/>
                  </a:spcAft>
                </a:pPr>
                <a:endParaRPr lang="en-GB" sz="900" b="0">
                  <a:solidFill>
                    <a:srgbClr val="171616"/>
                  </a:solidFill>
                  <a:latin typeface="Calibri" panose="020F0502020204030204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EC387FB6-5384-CD41-9A16-696D53CACF6E}"/>
                  </a:ext>
                </a:extLst>
              </p:cNvPr>
              <p:cNvSpPr/>
              <p:nvPr/>
            </p:nvSpPr>
            <p:spPr>
              <a:xfrm>
                <a:off x="14129353" y="6831664"/>
                <a:ext cx="157207" cy="157206"/>
              </a:xfrm>
              <a:custGeom>
                <a:avLst/>
                <a:gdLst>
                  <a:gd name="connsiteX0" fmla="*/ 157207 w 157207"/>
                  <a:gd name="connsiteY0" fmla="*/ 78603 h 157206"/>
                  <a:gd name="connsiteX1" fmla="*/ 78604 w 157207"/>
                  <a:gd name="connsiteY1" fmla="*/ 157207 h 157206"/>
                  <a:gd name="connsiteX2" fmla="*/ 0 w 157207"/>
                  <a:gd name="connsiteY2" fmla="*/ 78603 h 157206"/>
                  <a:gd name="connsiteX3" fmla="*/ 78604 w 157207"/>
                  <a:gd name="connsiteY3" fmla="*/ 0 h 157206"/>
                  <a:gd name="connsiteX4" fmla="*/ 157207 w 157207"/>
                  <a:gd name="connsiteY4" fmla="*/ 78603 h 157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207" h="157206">
                    <a:moveTo>
                      <a:pt x="157207" y="78603"/>
                    </a:moveTo>
                    <a:cubicBezTo>
                      <a:pt x="157207" y="122015"/>
                      <a:pt x="122015" y="157207"/>
                      <a:pt x="78604" y="157207"/>
                    </a:cubicBezTo>
                    <a:cubicBezTo>
                      <a:pt x="35192" y="157207"/>
                      <a:pt x="0" y="122015"/>
                      <a:pt x="0" y="78603"/>
                    </a:cubicBezTo>
                    <a:cubicBezTo>
                      <a:pt x="0" y="35192"/>
                      <a:pt x="35192" y="0"/>
                      <a:pt x="78604" y="0"/>
                    </a:cubicBezTo>
                    <a:cubicBezTo>
                      <a:pt x="122015" y="0"/>
                      <a:pt x="157207" y="35192"/>
                      <a:pt x="157207" y="78603"/>
                    </a:cubicBezTo>
                    <a:close/>
                  </a:path>
                </a:pathLst>
              </a:custGeom>
              <a:noFill/>
              <a:ln w="40298" cap="flat">
                <a:solidFill>
                  <a:srgbClr val="003399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indent="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1150"/>
                  </a:spcAft>
                  <a:buFontTx/>
                  <a:buNone/>
                  <a:defRPr sz="1900" b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1150"/>
                  </a:spcAft>
                  <a:buFontTx/>
                  <a:buNone/>
                  <a:defRPr sz="17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1150"/>
                  </a:spcAft>
                  <a:buFont typeface="Arial" panose="020B0604020202020204" pitchFamily="34" charset="0"/>
                  <a:buChar char="•"/>
                  <a:defRPr sz="17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950"/>
                  </a:spcAft>
                  <a:buFontTx/>
                  <a:buNone/>
                  <a:defRPr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950"/>
                  </a:spcAft>
                  <a:buFont typeface="Arial" panose="020B0604020202020204" pitchFamily="34" charset="0"/>
                  <a:buChar char="•"/>
                  <a:defRPr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None/>
                  <a:defRPr sz="1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  <a:defRPr sz="1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228600">
                  <a:lnSpc>
                    <a:spcPct val="100000"/>
                  </a:lnSpc>
                  <a:spcAft>
                    <a:spcPts val="0"/>
                  </a:spcAft>
                </a:pPr>
                <a:endParaRPr lang="en-GB" sz="900" b="0">
                  <a:solidFill>
                    <a:srgbClr val="171616"/>
                  </a:solidFill>
                  <a:latin typeface="Calibri" panose="020F0502020204030204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A94CF5E5-5390-3439-3AE9-C7EEB9FC4FA5}"/>
                  </a:ext>
                </a:extLst>
              </p:cNvPr>
              <p:cNvSpPr/>
              <p:nvPr/>
            </p:nvSpPr>
            <p:spPr>
              <a:xfrm>
                <a:off x="14499714" y="6782283"/>
                <a:ext cx="157207" cy="157206"/>
              </a:xfrm>
              <a:custGeom>
                <a:avLst/>
                <a:gdLst>
                  <a:gd name="connsiteX0" fmla="*/ 157207 w 157207"/>
                  <a:gd name="connsiteY0" fmla="*/ 78603 h 157206"/>
                  <a:gd name="connsiteX1" fmla="*/ 78604 w 157207"/>
                  <a:gd name="connsiteY1" fmla="*/ 157207 h 157206"/>
                  <a:gd name="connsiteX2" fmla="*/ 0 w 157207"/>
                  <a:gd name="connsiteY2" fmla="*/ 78603 h 157206"/>
                  <a:gd name="connsiteX3" fmla="*/ 78604 w 157207"/>
                  <a:gd name="connsiteY3" fmla="*/ 0 h 157206"/>
                  <a:gd name="connsiteX4" fmla="*/ 157207 w 157207"/>
                  <a:gd name="connsiteY4" fmla="*/ 78603 h 157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207" h="157206">
                    <a:moveTo>
                      <a:pt x="157207" y="78603"/>
                    </a:moveTo>
                    <a:cubicBezTo>
                      <a:pt x="157207" y="122015"/>
                      <a:pt x="122015" y="157207"/>
                      <a:pt x="78604" y="157207"/>
                    </a:cubicBezTo>
                    <a:cubicBezTo>
                      <a:pt x="35192" y="157207"/>
                      <a:pt x="0" y="122015"/>
                      <a:pt x="0" y="78603"/>
                    </a:cubicBezTo>
                    <a:cubicBezTo>
                      <a:pt x="0" y="35192"/>
                      <a:pt x="35192" y="0"/>
                      <a:pt x="78604" y="0"/>
                    </a:cubicBezTo>
                    <a:cubicBezTo>
                      <a:pt x="122015" y="0"/>
                      <a:pt x="157207" y="35192"/>
                      <a:pt x="157207" y="78603"/>
                    </a:cubicBezTo>
                    <a:close/>
                  </a:path>
                </a:pathLst>
              </a:custGeom>
              <a:noFill/>
              <a:ln w="40298" cap="flat">
                <a:solidFill>
                  <a:srgbClr val="003399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indent="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1150"/>
                  </a:spcAft>
                  <a:buFontTx/>
                  <a:buNone/>
                  <a:defRPr sz="1900" b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1150"/>
                  </a:spcAft>
                  <a:buFontTx/>
                  <a:buNone/>
                  <a:defRPr sz="17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1150"/>
                  </a:spcAft>
                  <a:buFont typeface="Arial" panose="020B0604020202020204" pitchFamily="34" charset="0"/>
                  <a:buChar char="•"/>
                  <a:defRPr sz="17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950"/>
                  </a:spcAft>
                  <a:buFontTx/>
                  <a:buNone/>
                  <a:defRPr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950"/>
                  </a:spcAft>
                  <a:buFont typeface="Arial" panose="020B0604020202020204" pitchFamily="34" charset="0"/>
                  <a:buChar char="•"/>
                  <a:defRPr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None/>
                  <a:defRPr sz="1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  <a:defRPr sz="1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228600">
                  <a:lnSpc>
                    <a:spcPct val="100000"/>
                  </a:lnSpc>
                  <a:spcAft>
                    <a:spcPts val="0"/>
                  </a:spcAft>
                </a:pPr>
                <a:endParaRPr lang="en-GB" sz="900" b="0">
                  <a:solidFill>
                    <a:srgbClr val="171616"/>
                  </a:solidFill>
                  <a:latin typeface="Calibri" panose="020F0502020204030204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B26D81F3-8436-95D3-F54E-42446C98FC7A}"/>
                  </a:ext>
                </a:extLst>
              </p:cNvPr>
              <p:cNvSpPr/>
              <p:nvPr/>
            </p:nvSpPr>
            <p:spPr>
              <a:xfrm>
                <a:off x="14746630" y="6485992"/>
                <a:ext cx="157207" cy="157206"/>
              </a:xfrm>
              <a:custGeom>
                <a:avLst/>
                <a:gdLst>
                  <a:gd name="connsiteX0" fmla="*/ 157207 w 157207"/>
                  <a:gd name="connsiteY0" fmla="*/ 78603 h 157206"/>
                  <a:gd name="connsiteX1" fmla="*/ 78604 w 157207"/>
                  <a:gd name="connsiteY1" fmla="*/ 157207 h 157206"/>
                  <a:gd name="connsiteX2" fmla="*/ 0 w 157207"/>
                  <a:gd name="connsiteY2" fmla="*/ 78603 h 157206"/>
                  <a:gd name="connsiteX3" fmla="*/ 78604 w 157207"/>
                  <a:gd name="connsiteY3" fmla="*/ 0 h 157206"/>
                  <a:gd name="connsiteX4" fmla="*/ 157207 w 157207"/>
                  <a:gd name="connsiteY4" fmla="*/ 78603 h 157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207" h="157206">
                    <a:moveTo>
                      <a:pt x="157207" y="78603"/>
                    </a:moveTo>
                    <a:cubicBezTo>
                      <a:pt x="157207" y="122015"/>
                      <a:pt x="122015" y="157207"/>
                      <a:pt x="78604" y="157207"/>
                    </a:cubicBezTo>
                    <a:cubicBezTo>
                      <a:pt x="35192" y="157207"/>
                      <a:pt x="0" y="122015"/>
                      <a:pt x="0" y="78603"/>
                    </a:cubicBezTo>
                    <a:cubicBezTo>
                      <a:pt x="0" y="35192"/>
                      <a:pt x="35192" y="0"/>
                      <a:pt x="78604" y="0"/>
                    </a:cubicBezTo>
                    <a:cubicBezTo>
                      <a:pt x="122015" y="0"/>
                      <a:pt x="157207" y="35192"/>
                      <a:pt x="157207" y="78603"/>
                    </a:cubicBezTo>
                    <a:close/>
                  </a:path>
                </a:pathLst>
              </a:custGeom>
              <a:noFill/>
              <a:ln w="40298" cap="flat">
                <a:solidFill>
                  <a:srgbClr val="003399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indent="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1150"/>
                  </a:spcAft>
                  <a:buFontTx/>
                  <a:buNone/>
                  <a:defRPr sz="1900" b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1150"/>
                  </a:spcAft>
                  <a:buFontTx/>
                  <a:buNone/>
                  <a:defRPr sz="17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1150"/>
                  </a:spcAft>
                  <a:buFont typeface="Arial" panose="020B0604020202020204" pitchFamily="34" charset="0"/>
                  <a:buChar char="•"/>
                  <a:defRPr sz="17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950"/>
                  </a:spcAft>
                  <a:buFontTx/>
                  <a:buNone/>
                  <a:defRPr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950"/>
                  </a:spcAft>
                  <a:buFont typeface="Arial" panose="020B0604020202020204" pitchFamily="34" charset="0"/>
                  <a:buChar char="•"/>
                  <a:defRPr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None/>
                  <a:defRPr sz="1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  <a:defRPr sz="1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228600">
                  <a:lnSpc>
                    <a:spcPct val="100000"/>
                  </a:lnSpc>
                  <a:spcAft>
                    <a:spcPts val="0"/>
                  </a:spcAft>
                </a:pPr>
                <a:endParaRPr lang="en-GB" sz="900" b="0">
                  <a:solidFill>
                    <a:srgbClr val="171616"/>
                  </a:solidFill>
                  <a:latin typeface="Calibri" panose="020F0502020204030204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316B757B-DE89-0E7C-4763-A649D0B9464F}"/>
                  </a:ext>
                </a:extLst>
              </p:cNvPr>
              <p:cNvSpPr/>
              <p:nvPr/>
            </p:nvSpPr>
            <p:spPr>
              <a:xfrm>
                <a:off x="14294377" y="6873233"/>
                <a:ext cx="197528" cy="24690"/>
              </a:xfrm>
              <a:custGeom>
                <a:avLst/>
                <a:gdLst>
                  <a:gd name="connsiteX0" fmla="*/ 0 w 197528"/>
                  <a:gd name="connsiteY0" fmla="*/ 24691 h 24690"/>
                  <a:gd name="connsiteX1" fmla="*/ 197529 w 197528"/>
                  <a:gd name="connsiteY1" fmla="*/ 0 h 24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7528" h="24690">
                    <a:moveTo>
                      <a:pt x="0" y="24691"/>
                    </a:moveTo>
                    <a:lnTo>
                      <a:pt x="197529" y="0"/>
                    </a:lnTo>
                  </a:path>
                </a:pathLst>
              </a:custGeom>
              <a:noFill/>
              <a:ln w="40298" cap="rnd">
                <a:solidFill>
                  <a:srgbClr val="003399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indent="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1150"/>
                  </a:spcAft>
                  <a:buFontTx/>
                  <a:buNone/>
                  <a:defRPr sz="1900" b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1150"/>
                  </a:spcAft>
                  <a:buFontTx/>
                  <a:buNone/>
                  <a:defRPr sz="17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1150"/>
                  </a:spcAft>
                  <a:buFont typeface="Arial" panose="020B0604020202020204" pitchFamily="34" charset="0"/>
                  <a:buChar char="•"/>
                  <a:defRPr sz="17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950"/>
                  </a:spcAft>
                  <a:buFontTx/>
                  <a:buNone/>
                  <a:defRPr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950"/>
                  </a:spcAft>
                  <a:buFont typeface="Arial" panose="020B0604020202020204" pitchFamily="34" charset="0"/>
                  <a:buChar char="•"/>
                  <a:defRPr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None/>
                  <a:defRPr sz="1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  <a:defRPr sz="1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228600">
                  <a:lnSpc>
                    <a:spcPct val="100000"/>
                  </a:lnSpc>
                  <a:spcAft>
                    <a:spcPts val="0"/>
                  </a:spcAft>
                </a:pPr>
                <a:endParaRPr lang="en-GB" sz="900" b="0">
                  <a:solidFill>
                    <a:srgbClr val="171616"/>
                  </a:solidFill>
                  <a:latin typeface="Calibri" panose="020F0502020204030204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7035DDF7-8891-7770-30B0-C6E764C8D0D0}"/>
                  </a:ext>
                </a:extLst>
              </p:cNvPr>
              <p:cNvSpPr/>
              <p:nvPr/>
            </p:nvSpPr>
            <p:spPr>
              <a:xfrm>
                <a:off x="14652394" y="6638668"/>
                <a:ext cx="135801" cy="185181"/>
              </a:xfrm>
              <a:custGeom>
                <a:avLst/>
                <a:gdLst>
                  <a:gd name="connsiteX0" fmla="*/ 0 w 135801"/>
                  <a:gd name="connsiteY0" fmla="*/ 185182 h 185181"/>
                  <a:gd name="connsiteX1" fmla="*/ 135801 w 135801"/>
                  <a:gd name="connsiteY1" fmla="*/ 0 h 185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5801" h="185181">
                    <a:moveTo>
                      <a:pt x="0" y="185182"/>
                    </a:moveTo>
                    <a:lnTo>
                      <a:pt x="135801" y="0"/>
                    </a:lnTo>
                  </a:path>
                </a:pathLst>
              </a:custGeom>
              <a:noFill/>
              <a:ln w="40298" cap="rnd">
                <a:solidFill>
                  <a:srgbClr val="003399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indent="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1150"/>
                  </a:spcAft>
                  <a:buFontTx/>
                  <a:buNone/>
                  <a:defRPr sz="1900" b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1150"/>
                  </a:spcAft>
                  <a:buFontTx/>
                  <a:buNone/>
                  <a:defRPr sz="17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1150"/>
                  </a:spcAft>
                  <a:buFont typeface="Arial" panose="020B0604020202020204" pitchFamily="34" charset="0"/>
                  <a:buChar char="•"/>
                  <a:defRPr sz="17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950"/>
                  </a:spcAft>
                  <a:buFontTx/>
                  <a:buNone/>
                  <a:defRPr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950"/>
                  </a:spcAft>
                  <a:buFont typeface="Arial" panose="020B0604020202020204" pitchFamily="34" charset="0"/>
                  <a:buChar char="•"/>
                  <a:defRPr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None/>
                  <a:defRPr sz="1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  <a:defRPr sz="1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228600">
                  <a:lnSpc>
                    <a:spcPct val="100000"/>
                  </a:lnSpc>
                  <a:spcAft>
                    <a:spcPts val="0"/>
                  </a:spcAft>
                </a:pPr>
                <a:endParaRPr lang="en-GB" sz="900" b="0">
                  <a:solidFill>
                    <a:srgbClr val="171616"/>
                  </a:solidFill>
                  <a:latin typeface="Calibri" panose="020F0502020204030204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7E71514D-F41F-4A87-3926-4E7A0CE68467}"/>
                  </a:ext>
                </a:extLst>
              </p:cNvPr>
              <p:cNvSpPr/>
              <p:nvPr/>
            </p:nvSpPr>
            <p:spPr>
              <a:xfrm>
                <a:off x="14907118" y="6478177"/>
                <a:ext cx="276130" cy="172836"/>
              </a:xfrm>
              <a:custGeom>
                <a:avLst/>
                <a:gdLst>
                  <a:gd name="connsiteX0" fmla="*/ 0 w 276130"/>
                  <a:gd name="connsiteY0" fmla="*/ 86418 h 172836"/>
                  <a:gd name="connsiteX1" fmla="*/ 276131 w 276130"/>
                  <a:gd name="connsiteY1" fmla="*/ 86418 h 172836"/>
                  <a:gd name="connsiteX2" fmla="*/ 276131 w 276130"/>
                  <a:gd name="connsiteY2" fmla="*/ 86418 h 172836"/>
                  <a:gd name="connsiteX3" fmla="*/ 165020 w 276130"/>
                  <a:gd name="connsiteY3" fmla="*/ 0 h 172836"/>
                  <a:gd name="connsiteX4" fmla="*/ 276131 w 276130"/>
                  <a:gd name="connsiteY4" fmla="*/ 86418 h 172836"/>
                  <a:gd name="connsiteX5" fmla="*/ 165020 w 276130"/>
                  <a:gd name="connsiteY5" fmla="*/ 172837 h 172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6130" h="172836">
                    <a:moveTo>
                      <a:pt x="0" y="86418"/>
                    </a:moveTo>
                    <a:lnTo>
                      <a:pt x="276131" y="86418"/>
                    </a:lnTo>
                    <a:moveTo>
                      <a:pt x="276131" y="86418"/>
                    </a:moveTo>
                    <a:lnTo>
                      <a:pt x="165020" y="0"/>
                    </a:lnTo>
                    <a:moveTo>
                      <a:pt x="276131" y="86418"/>
                    </a:moveTo>
                    <a:lnTo>
                      <a:pt x="165020" y="172837"/>
                    </a:lnTo>
                  </a:path>
                </a:pathLst>
              </a:custGeom>
              <a:noFill/>
              <a:ln w="40298" cap="rnd">
                <a:solidFill>
                  <a:srgbClr val="003399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indent="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1150"/>
                  </a:spcAft>
                  <a:buFontTx/>
                  <a:buNone/>
                  <a:defRPr sz="1900" b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1150"/>
                  </a:spcAft>
                  <a:buFontTx/>
                  <a:buNone/>
                  <a:defRPr sz="17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1150"/>
                  </a:spcAft>
                  <a:buFont typeface="Arial" panose="020B0604020202020204" pitchFamily="34" charset="0"/>
                  <a:buChar char="•"/>
                  <a:defRPr sz="17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950"/>
                  </a:spcAft>
                  <a:buFontTx/>
                  <a:buNone/>
                  <a:defRPr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950"/>
                  </a:spcAft>
                  <a:buFont typeface="Arial" panose="020B0604020202020204" pitchFamily="34" charset="0"/>
                  <a:buChar char="•"/>
                  <a:defRPr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None/>
                  <a:defRPr sz="1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  <a:defRPr sz="1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228600">
                  <a:lnSpc>
                    <a:spcPct val="100000"/>
                  </a:lnSpc>
                  <a:spcAft>
                    <a:spcPts val="0"/>
                  </a:spcAft>
                </a:pPr>
                <a:endParaRPr lang="en-GB" sz="900" b="0">
                  <a:solidFill>
                    <a:srgbClr val="171616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C9A7DFF-0D74-8029-1DC4-0E6C53548F48}"/>
                </a:ext>
              </a:extLst>
            </p:cNvPr>
            <p:cNvGrpSpPr/>
            <p:nvPr/>
          </p:nvGrpSpPr>
          <p:grpSpPr>
            <a:xfrm>
              <a:off x="13871990" y="10471691"/>
              <a:ext cx="1364614" cy="1730456"/>
              <a:chOff x="13871999" y="9531298"/>
              <a:chExt cx="1364616" cy="1730456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569C20E0-80C4-979E-79DD-6705EB9EAA49}"/>
                  </a:ext>
                </a:extLst>
              </p:cNvPr>
              <p:cNvSpPr/>
              <p:nvPr/>
            </p:nvSpPr>
            <p:spPr>
              <a:xfrm rot="16262635" flipV="1">
                <a:off x="13897085" y="10065870"/>
                <a:ext cx="790040" cy="790040"/>
              </a:xfrm>
              <a:custGeom>
                <a:avLst/>
                <a:gdLst>
                  <a:gd name="connsiteX0" fmla="*/ 790065 w 790040"/>
                  <a:gd name="connsiteY0" fmla="*/ 395063 h 790040"/>
                  <a:gd name="connsiteX1" fmla="*/ 395045 w 790040"/>
                  <a:gd name="connsiteY1" fmla="*/ 790083 h 790040"/>
                  <a:gd name="connsiteX2" fmla="*/ 24 w 790040"/>
                  <a:gd name="connsiteY2" fmla="*/ 395063 h 790040"/>
                  <a:gd name="connsiteX3" fmla="*/ 395045 w 790040"/>
                  <a:gd name="connsiteY3" fmla="*/ 42 h 790040"/>
                  <a:gd name="connsiteX4" fmla="*/ 790065 w 790040"/>
                  <a:gd name="connsiteY4" fmla="*/ 395063 h 790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0040" h="790040">
                    <a:moveTo>
                      <a:pt x="790065" y="395063"/>
                    </a:moveTo>
                    <a:cubicBezTo>
                      <a:pt x="790065" y="613226"/>
                      <a:pt x="613209" y="790083"/>
                      <a:pt x="395045" y="790083"/>
                    </a:cubicBezTo>
                    <a:cubicBezTo>
                      <a:pt x="176881" y="790083"/>
                      <a:pt x="24" y="613226"/>
                      <a:pt x="24" y="395063"/>
                    </a:cubicBezTo>
                    <a:cubicBezTo>
                      <a:pt x="24" y="176899"/>
                      <a:pt x="176881" y="42"/>
                      <a:pt x="395045" y="42"/>
                    </a:cubicBezTo>
                    <a:cubicBezTo>
                      <a:pt x="613209" y="42"/>
                      <a:pt x="790065" y="176899"/>
                      <a:pt x="790065" y="395063"/>
                    </a:cubicBezTo>
                    <a:close/>
                  </a:path>
                </a:pathLst>
              </a:custGeom>
              <a:solidFill>
                <a:srgbClr val="18B8A6"/>
              </a:solidFill>
              <a:ln w="1795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indent="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1150"/>
                  </a:spcAft>
                  <a:buFontTx/>
                  <a:buNone/>
                  <a:defRPr sz="1900" b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1150"/>
                  </a:spcAft>
                  <a:buFontTx/>
                  <a:buNone/>
                  <a:defRPr sz="17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1150"/>
                  </a:spcAft>
                  <a:buFont typeface="Arial" panose="020B0604020202020204" pitchFamily="34" charset="0"/>
                  <a:buChar char="•"/>
                  <a:defRPr sz="17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950"/>
                  </a:spcAft>
                  <a:buFontTx/>
                  <a:buNone/>
                  <a:defRPr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950"/>
                  </a:spcAft>
                  <a:buFont typeface="Arial" panose="020B0604020202020204" pitchFamily="34" charset="0"/>
                  <a:buChar char="•"/>
                  <a:defRPr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None/>
                  <a:defRPr sz="1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  <a:defRPr sz="1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228600">
                  <a:lnSpc>
                    <a:spcPct val="100000"/>
                  </a:lnSpc>
                  <a:spcAft>
                    <a:spcPts val="0"/>
                  </a:spcAft>
                </a:pPr>
                <a:endParaRPr lang="en-GB" sz="900" b="0">
                  <a:solidFill>
                    <a:srgbClr val="171616"/>
                  </a:solidFill>
                  <a:latin typeface="Calibri" panose="020F0502020204030204"/>
                </a:endParaRPr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259E214E-225F-A321-E780-032413CFCE5C}"/>
                  </a:ext>
                </a:extLst>
              </p:cNvPr>
              <p:cNvSpPr/>
              <p:nvPr/>
            </p:nvSpPr>
            <p:spPr>
              <a:xfrm>
                <a:off x="13997687" y="10202382"/>
                <a:ext cx="430931" cy="915728"/>
              </a:xfrm>
              <a:custGeom>
                <a:avLst/>
                <a:gdLst>
                  <a:gd name="connsiteX0" fmla="*/ 326111 w 430931"/>
                  <a:gd name="connsiteY0" fmla="*/ 915729 h 915728"/>
                  <a:gd name="connsiteX1" fmla="*/ 419329 w 430931"/>
                  <a:gd name="connsiteY1" fmla="*/ 830006 h 915728"/>
                  <a:gd name="connsiteX2" fmla="*/ 430931 w 430931"/>
                  <a:gd name="connsiteY2" fmla="*/ 803574 h 915728"/>
                  <a:gd name="connsiteX3" fmla="*/ 430931 w 430931"/>
                  <a:gd name="connsiteY3" fmla="*/ 289178 h 915728"/>
                  <a:gd name="connsiteX4" fmla="*/ 430931 w 430931"/>
                  <a:gd name="connsiteY4" fmla="*/ 72294 h 915728"/>
                  <a:gd name="connsiteX5" fmla="*/ 430931 w 430931"/>
                  <a:gd name="connsiteY5" fmla="*/ 289178 h 915728"/>
                  <a:gd name="connsiteX6" fmla="*/ 430931 w 430931"/>
                  <a:gd name="connsiteY6" fmla="*/ 289178 h 915728"/>
                  <a:gd name="connsiteX7" fmla="*/ 161996 w 430931"/>
                  <a:gd name="connsiteY7" fmla="*/ 10953 h 915728"/>
                  <a:gd name="connsiteX8" fmla="*/ 136174 w 430931"/>
                  <a:gd name="connsiteY8" fmla="*/ 0 h 915728"/>
                  <a:gd name="connsiteX9" fmla="*/ 0 w 430931"/>
                  <a:gd name="connsiteY9" fmla="*/ 0 h 915728"/>
                  <a:gd name="connsiteX10" fmla="*/ 430931 w 430931"/>
                  <a:gd name="connsiteY10" fmla="*/ 289178 h 915728"/>
                  <a:gd name="connsiteX11" fmla="*/ 244582 w 430931"/>
                  <a:gd name="connsiteY11" fmla="*/ 289178 h 915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30931" h="915728">
                    <a:moveTo>
                      <a:pt x="326111" y="915729"/>
                    </a:moveTo>
                    <a:lnTo>
                      <a:pt x="419329" y="830006"/>
                    </a:lnTo>
                    <a:cubicBezTo>
                      <a:pt x="426723" y="823206"/>
                      <a:pt x="430931" y="813620"/>
                      <a:pt x="430931" y="803574"/>
                    </a:cubicBezTo>
                    <a:lnTo>
                      <a:pt x="430931" y="289178"/>
                    </a:lnTo>
                    <a:moveTo>
                      <a:pt x="430931" y="72294"/>
                    </a:moveTo>
                    <a:lnTo>
                      <a:pt x="430931" y="289178"/>
                    </a:lnTo>
                    <a:moveTo>
                      <a:pt x="430931" y="289178"/>
                    </a:moveTo>
                    <a:lnTo>
                      <a:pt x="161996" y="10953"/>
                    </a:lnTo>
                    <a:cubicBezTo>
                      <a:pt x="155229" y="3952"/>
                      <a:pt x="145912" y="0"/>
                      <a:pt x="136174" y="0"/>
                    </a:cubicBezTo>
                    <a:lnTo>
                      <a:pt x="0" y="0"/>
                    </a:lnTo>
                    <a:moveTo>
                      <a:pt x="430931" y="289178"/>
                    </a:moveTo>
                    <a:lnTo>
                      <a:pt x="244582" y="289178"/>
                    </a:lnTo>
                  </a:path>
                </a:pathLst>
              </a:custGeom>
              <a:noFill/>
              <a:ln w="35902" cap="rnd">
                <a:solidFill>
                  <a:srgbClr val="003399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indent="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1150"/>
                  </a:spcAft>
                  <a:buFontTx/>
                  <a:buNone/>
                  <a:defRPr sz="1900" b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1150"/>
                  </a:spcAft>
                  <a:buFontTx/>
                  <a:buNone/>
                  <a:defRPr sz="17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1150"/>
                  </a:spcAft>
                  <a:buFont typeface="Arial" panose="020B0604020202020204" pitchFamily="34" charset="0"/>
                  <a:buChar char="•"/>
                  <a:defRPr sz="17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950"/>
                  </a:spcAft>
                  <a:buFontTx/>
                  <a:buNone/>
                  <a:defRPr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950"/>
                  </a:spcAft>
                  <a:buFont typeface="Arial" panose="020B0604020202020204" pitchFamily="34" charset="0"/>
                  <a:buChar char="•"/>
                  <a:defRPr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None/>
                  <a:defRPr sz="1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  <a:defRPr sz="1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228600">
                  <a:lnSpc>
                    <a:spcPct val="100000"/>
                  </a:lnSpc>
                  <a:spcAft>
                    <a:spcPts val="0"/>
                  </a:spcAft>
                </a:pPr>
                <a:endParaRPr lang="en-GB" sz="900" b="0">
                  <a:solidFill>
                    <a:srgbClr val="171616"/>
                  </a:solidFill>
                  <a:latin typeface="Calibri" panose="020F0502020204030204"/>
                </a:endParaRPr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07695C00-998F-B5D5-1FE7-171367E5FF19}"/>
                  </a:ext>
                </a:extLst>
              </p:cNvPr>
              <p:cNvSpPr/>
              <p:nvPr/>
            </p:nvSpPr>
            <p:spPr>
              <a:xfrm>
                <a:off x="14195198" y="9843271"/>
                <a:ext cx="915729" cy="1292795"/>
              </a:xfrm>
              <a:custGeom>
                <a:avLst/>
                <a:gdLst>
                  <a:gd name="connsiteX0" fmla="*/ 361472 w 915729"/>
                  <a:gd name="connsiteY0" fmla="*/ 0 h 1292793"/>
                  <a:gd name="connsiteX1" fmla="*/ 361472 w 915729"/>
                  <a:gd name="connsiteY1" fmla="*/ 253725 h 1292793"/>
                  <a:gd name="connsiteX2" fmla="*/ 361472 w 915729"/>
                  <a:gd name="connsiteY2" fmla="*/ 1268629 h 1292793"/>
                  <a:gd name="connsiteX3" fmla="*/ 361472 w 915729"/>
                  <a:gd name="connsiteY3" fmla="*/ 519534 h 1292793"/>
                  <a:gd name="connsiteX4" fmla="*/ 361472 w 915729"/>
                  <a:gd name="connsiteY4" fmla="*/ 507452 h 1292793"/>
                  <a:gd name="connsiteX5" fmla="*/ 479754 w 915729"/>
                  <a:gd name="connsiteY5" fmla="*/ 392672 h 1292793"/>
                  <a:gd name="connsiteX6" fmla="*/ 361472 w 915729"/>
                  <a:gd name="connsiteY6" fmla="*/ 507452 h 1292793"/>
                  <a:gd name="connsiteX7" fmla="*/ 361472 w 915729"/>
                  <a:gd name="connsiteY7" fmla="*/ 519534 h 1292793"/>
                  <a:gd name="connsiteX8" fmla="*/ 361472 w 915729"/>
                  <a:gd name="connsiteY8" fmla="*/ 507452 h 1292793"/>
                  <a:gd name="connsiteX9" fmla="*/ 361472 w 915729"/>
                  <a:gd name="connsiteY9" fmla="*/ 253725 h 1292793"/>
                  <a:gd name="connsiteX10" fmla="*/ 734993 w 915729"/>
                  <a:gd name="connsiteY10" fmla="*/ 144987 h 1292793"/>
                  <a:gd name="connsiteX11" fmla="*/ 598036 w 915729"/>
                  <a:gd name="connsiteY11" fmla="*/ 277890 h 1292793"/>
                  <a:gd name="connsiteX12" fmla="*/ 598036 w 915729"/>
                  <a:gd name="connsiteY12" fmla="*/ 277890 h 1292793"/>
                  <a:gd name="connsiteX13" fmla="*/ 598036 w 915729"/>
                  <a:gd name="connsiteY13" fmla="*/ 169151 h 1292793"/>
                  <a:gd name="connsiteX14" fmla="*/ 598036 w 915729"/>
                  <a:gd name="connsiteY14" fmla="*/ 277890 h 1292793"/>
                  <a:gd name="connsiteX15" fmla="*/ 479754 w 915729"/>
                  <a:gd name="connsiteY15" fmla="*/ 392672 h 1292793"/>
                  <a:gd name="connsiteX16" fmla="*/ 479754 w 915729"/>
                  <a:gd name="connsiteY16" fmla="*/ 392672 h 1292793"/>
                  <a:gd name="connsiteX17" fmla="*/ 915729 w 915729"/>
                  <a:gd name="connsiteY17" fmla="*/ 392672 h 1292793"/>
                  <a:gd name="connsiteX18" fmla="*/ 479754 w 915729"/>
                  <a:gd name="connsiteY18" fmla="*/ 392672 h 1292793"/>
                  <a:gd name="connsiteX19" fmla="*/ 361472 w 915729"/>
                  <a:gd name="connsiteY19" fmla="*/ 519534 h 1292793"/>
                  <a:gd name="connsiteX20" fmla="*/ 590405 w 915729"/>
                  <a:gd name="connsiteY20" fmla="*/ 567863 h 1292793"/>
                  <a:gd name="connsiteX21" fmla="*/ 494013 w 915729"/>
                  <a:gd name="connsiteY21" fmla="*/ 664519 h 1292793"/>
                  <a:gd name="connsiteX22" fmla="*/ 494013 w 915729"/>
                  <a:gd name="connsiteY22" fmla="*/ 664519 h 1292793"/>
                  <a:gd name="connsiteX23" fmla="*/ 494013 w 915729"/>
                  <a:gd name="connsiteY23" fmla="*/ 1193372 h 1292793"/>
                  <a:gd name="connsiteX24" fmla="*/ 504495 w 915729"/>
                  <a:gd name="connsiteY24" fmla="*/ 1218731 h 1292793"/>
                  <a:gd name="connsiteX25" fmla="*/ 578355 w 915729"/>
                  <a:gd name="connsiteY25" fmla="*/ 1292794 h 1292793"/>
                  <a:gd name="connsiteX26" fmla="*/ 494013 w 915729"/>
                  <a:gd name="connsiteY26" fmla="*/ 664519 h 1292793"/>
                  <a:gd name="connsiteX27" fmla="*/ 686797 w 915729"/>
                  <a:gd name="connsiteY27" fmla="*/ 664519 h 1292793"/>
                  <a:gd name="connsiteX28" fmla="*/ 361472 w 915729"/>
                  <a:gd name="connsiteY28" fmla="*/ 253725 h 1292793"/>
                  <a:gd name="connsiteX29" fmla="*/ 247006 w 915729"/>
                  <a:gd name="connsiteY29" fmla="*/ 138945 h 1292793"/>
                  <a:gd name="connsiteX30" fmla="*/ 132540 w 915729"/>
                  <a:gd name="connsiteY30" fmla="*/ 24164 h 1292793"/>
                  <a:gd name="connsiteX31" fmla="*/ 247006 w 915729"/>
                  <a:gd name="connsiteY31" fmla="*/ 138945 h 1292793"/>
                  <a:gd name="connsiteX32" fmla="*/ 247006 w 915729"/>
                  <a:gd name="connsiteY32" fmla="*/ 138945 h 1292793"/>
                  <a:gd name="connsiteX33" fmla="*/ 0 w 915729"/>
                  <a:gd name="connsiteY33" fmla="*/ 138945 h 1292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915729" h="1292793">
                    <a:moveTo>
                      <a:pt x="361472" y="0"/>
                    </a:moveTo>
                    <a:lnTo>
                      <a:pt x="361472" y="253725"/>
                    </a:lnTo>
                    <a:moveTo>
                      <a:pt x="361472" y="1268629"/>
                    </a:moveTo>
                    <a:lnTo>
                      <a:pt x="361472" y="519534"/>
                    </a:lnTo>
                    <a:moveTo>
                      <a:pt x="361472" y="507452"/>
                    </a:moveTo>
                    <a:lnTo>
                      <a:pt x="479754" y="392672"/>
                    </a:lnTo>
                    <a:moveTo>
                      <a:pt x="361472" y="507452"/>
                    </a:moveTo>
                    <a:lnTo>
                      <a:pt x="361472" y="519534"/>
                    </a:lnTo>
                    <a:moveTo>
                      <a:pt x="361472" y="507452"/>
                    </a:moveTo>
                    <a:lnTo>
                      <a:pt x="361472" y="253725"/>
                    </a:lnTo>
                    <a:moveTo>
                      <a:pt x="734993" y="144987"/>
                    </a:moveTo>
                    <a:lnTo>
                      <a:pt x="598036" y="277890"/>
                    </a:lnTo>
                    <a:moveTo>
                      <a:pt x="598036" y="277890"/>
                    </a:moveTo>
                    <a:lnTo>
                      <a:pt x="598036" y="169151"/>
                    </a:lnTo>
                    <a:moveTo>
                      <a:pt x="598036" y="277890"/>
                    </a:moveTo>
                    <a:lnTo>
                      <a:pt x="479754" y="392672"/>
                    </a:lnTo>
                    <a:moveTo>
                      <a:pt x="479754" y="392672"/>
                    </a:moveTo>
                    <a:lnTo>
                      <a:pt x="915729" y="392672"/>
                    </a:lnTo>
                    <a:moveTo>
                      <a:pt x="479754" y="392672"/>
                    </a:moveTo>
                    <a:lnTo>
                      <a:pt x="361472" y="519534"/>
                    </a:lnTo>
                    <a:moveTo>
                      <a:pt x="590405" y="567863"/>
                    </a:moveTo>
                    <a:lnTo>
                      <a:pt x="494013" y="664519"/>
                    </a:lnTo>
                    <a:moveTo>
                      <a:pt x="494013" y="664519"/>
                    </a:moveTo>
                    <a:lnTo>
                      <a:pt x="494013" y="1193372"/>
                    </a:lnTo>
                    <a:cubicBezTo>
                      <a:pt x="494013" y="1202880"/>
                      <a:pt x="497781" y="1211999"/>
                      <a:pt x="504495" y="1218731"/>
                    </a:cubicBezTo>
                    <a:lnTo>
                      <a:pt x="578355" y="1292794"/>
                    </a:lnTo>
                    <a:moveTo>
                      <a:pt x="494013" y="664519"/>
                    </a:moveTo>
                    <a:lnTo>
                      <a:pt x="686797" y="664519"/>
                    </a:lnTo>
                    <a:moveTo>
                      <a:pt x="361472" y="253725"/>
                    </a:moveTo>
                    <a:lnTo>
                      <a:pt x="247006" y="138945"/>
                    </a:lnTo>
                    <a:moveTo>
                      <a:pt x="132540" y="24164"/>
                    </a:moveTo>
                    <a:lnTo>
                      <a:pt x="247006" y="138945"/>
                    </a:lnTo>
                    <a:moveTo>
                      <a:pt x="247006" y="138945"/>
                    </a:moveTo>
                    <a:lnTo>
                      <a:pt x="0" y="138945"/>
                    </a:lnTo>
                  </a:path>
                </a:pathLst>
              </a:custGeom>
              <a:noFill/>
              <a:ln w="35902" cap="rnd">
                <a:solidFill>
                  <a:srgbClr val="003399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indent="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1150"/>
                  </a:spcAft>
                  <a:buFontTx/>
                  <a:buNone/>
                  <a:defRPr sz="1900" b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1150"/>
                  </a:spcAft>
                  <a:buFontTx/>
                  <a:buNone/>
                  <a:defRPr sz="17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1150"/>
                  </a:spcAft>
                  <a:buFont typeface="Arial" panose="020B0604020202020204" pitchFamily="34" charset="0"/>
                  <a:buChar char="•"/>
                  <a:defRPr sz="17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950"/>
                  </a:spcAft>
                  <a:buFontTx/>
                  <a:buNone/>
                  <a:defRPr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950"/>
                  </a:spcAft>
                  <a:buFont typeface="Arial" panose="020B0604020202020204" pitchFamily="34" charset="0"/>
                  <a:buChar char="•"/>
                  <a:defRPr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None/>
                  <a:defRPr sz="1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  <a:defRPr sz="1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228600">
                  <a:lnSpc>
                    <a:spcPct val="100000"/>
                  </a:lnSpc>
                  <a:spcAft>
                    <a:spcPts val="0"/>
                  </a:spcAft>
                </a:pPr>
                <a:endParaRPr lang="en-GB" sz="900" b="0">
                  <a:solidFill>
                    <a:srgbClr val="171616"/>
                  </a:solidFill>
                  <a:latin typeface="Calibri" panose="020F0502020204030204"/>
                </a:endParaRPr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3FAD17D8-7E5C-46AD-FF7B-EBFC97C08DED}"/>
                  </a:ext>
                </a:extLst>
              </p:cNvPr>
              <p:cNvSpPr/>
              <p:nvPr/>
            </p:nvSpPr>
            <p:spPr>
              <a:xfrm>
                <a:off x="13871999" y="10130560"/>
                <a:ext cx="125688" cy="125688"/>
              </a:xfrm>
              <a:custGeom>
                <a:avLst/>
                <a:gdLst>
                  <a:gd name="connsiteX0" fmla="*/ 125688 w 125688"/>
                  <a:gd name="connsiteY0" fmla="*/ 62844 h 125688"/>
                  <a:gd name="connsiteX1" fmla="*/ 62844 w 125688"/>
                  <a:gd name="connsiteY1" fmla="*/ 125688 h 125688"/>
                  <a:gd name="connsiteX2" fmla="*/ 0 w 125688"/>
                  <a:gd name="connsiteY2" fmla="*/ 62844 h 125688"/>
                  <a:gd name="connsiteX3" fmla="*/ 62844 w 125688"/>
                  <a:gd name="connsiteY3" fmla="*/ 0 h 125688"/>
                  <a:gd name="connsiteX4" fmla="*/ 125688 w 125688"/>
                  <a:gd name="connsiteY4" fmla="*/ 62844 h 125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688" h="125688">
                    <a:moveTo>
                      <a:pt x="125688" y="62844"/>
                    </a:moveTo>
                    <a:cubicBezTo>
                      <a:pt x="125688" y="97552"/>
                      <a:pt x="97552" y="125688"/>
                      <a:pt x="62844" y="125688"/>
                    </a:cubicBezTo>
                    <a:cubicBezTo>
                      <a:pt x="28136" y="125688"/>
                      <a:pt x="0" y="97552"/>
                      <a:pt x="0" y="62844"/>
                    </a:cubicBezTo>
                    <a:cubicBezTo>
                      <a:pt x="0" y="28136"/>
                      <a:pt x="28136" y="0"/>
                      <a:pt x="62844" y="0"/>
                    </a:cubicBezTo>
                    <a:cubicBezTo>
                      <a:pt x="97552" y="0"/>
                      <a:pt x="125688" y="28136"/>
                      <a:pt x="125688" y="62844"/>
                    </a:cubicBezTo>
                    <a:close/>
                  </a:path>
                </a:pathLst>
              </a:custGeom>
              <a:noFill/>
              <a:ln w="35902" cap="flat">
                <a:solidFill>
                  <a:srgbClr val="003399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indent="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1150"/>
                  </a:spcAft>
                  <a:buFontTx/>
                  <a:buNone/>
                  <a:defRPr sz="1900" b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1150"/>
                  </a:spcAft>
                  <a:buFontTx/>
                  <a:buNone/>
                  <a:defRPr sz="17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1150"/>
                  </a:spcAft>
                  <a:buFont typeface="Arial" panose="020B0604020202020204" pitchFamily="34" charset="0"/>
                  <a:buChar char="•"/>
                  <a:defRPr sz="17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950"/>
                  </a:spcAft>
                  <a:buFontTx/>
                  <a:buNone/>
                  <a:defRPr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950"/>
                  </a:spcAft>
                  <a:buFont typeface="Arial" panose="020B0604020202020204" pitchFamily="34" charset="0"/>
                  <a:buChar char="•"/>
                  <a:defRPr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None/>
                  <a:defRPr sz="1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  <a:defRPr sz="1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228600">
                  <a:lnSpc>
                    <a:spcPct val="100000"/>
                  </a:lnSpc>
                  <a:spcAft>
                    <a:spcPts val="0"/>
                  </a:spcAft>
                </a:pPr>
                <a:endParaRPr lang="en-GB" sz="900" b="0">
                  <a:solidFill>
                    <a:srgbClr val="171616"/>
                  </a:solidFill>
                  <a:latin typeface="Calibri" panose="020F0502020204030204"/>
                </a:endParaRPr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A783AF7-FB99-05CF-C269-15BA822E1AF4}"/>
                  </a:ext>
                </a:extLst>
              </p:cNvPr>
              <p:cNvSpPr/>
              <p:nvPr/>
            </p:nvSpPr>
            <p:spPr>
              <a:xfrm>
                <a:off x="14105420" y="10435803"/>
                <a:ext cx="125688" cy="125688"/>
              </a:xfrm>
              <a:custGeom>
                <a:avLst/>
                <a:gdLst>
                  <a:gd name="connsiteX0" fmla="*/ 125688 w 125688"/>
                  <a:gd name="connsiteY0" fmla="*/ 62844 h 125688"/>
                  <a:gd name="connsiteX1" fmla="*/ 62844 w 125688"/>
                  <a:gd name="connsiteY1" fmla="*/ 125688 h 125688"/>
                  <a:gd name="connsiteX2" fmla="*/ 0 w 125688"/>
                  <a:gd name="connsiteY2" fmla="*/ 62844 h 125688"/>
                  <a:gd name="connsiteX3" fmla="*/ 62844 w 125688"/>
                  <a:gd name="connsiteY3" fmla="*/ 0 h 125688"/>
                  <a:gd name="connsiteX4" fmla="*/ 125688 w 125688"/>
                  <a:gd name="connsiteY4" fmla="*/ 62844 h 125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688" h="125688">
                    <a:moveTo>
                      <a:pt x="125688" y="62844"/>
                    </a:moveTo>
                    <a:cubicBezTo>
                      <a:pt x="125688" y="97552"/>
                      <a:pt x="97552" y="125688"/>
                      <a:pt x="62844" y="125688"/>
                    </a:cubicBezTo>
                    <a:cubicBezTo>
                      <a:pt x="28136" y="125688"/>
                      <a:pt x="0" y="97552"/>
                      <a:pt x="0" y="62844"/>
                    </a:cubicBezTo>
                    <a:cubicBezTo>
                      <a:pt x="0" y="28136"/>
                      <a:pt x="28136" y="0"/>
                      <a:pt x="62844" y="0"/>
                    </a:cubicBezTo>
                    <a:cubicBezTo>
                      <a:pt x="97552" y="0"/>
                      <a:pt x="125688" y="28136"/>
                      <a:pt x="125688" y="62844"/>
                    </a:cubicBezTo>
                    <a:close/>
                  </a:path>
                </a:pathLst>
              </a:custGeom>
              <a:noFill/>
              <a:ln w="35902" cap="flat">
                <a:solidFill>
                  <a:srgbClr val="003399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indent="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1150"/>
                  </a:spcAft>
                  <a:buFontTx/>
                  <a:buNone/>
                  <a:defRPr sz="1900" b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1150"/>
                  </a:spcAft>
                  <a:buFontTx/>
                  <a:buNone/>
                  <a:defRPr sz="17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1150"/>
                  </a:spcAft>
                  <a:buFont typeface="Arial" panose="020B0604020202020204" pitchFamily="34" charset="0"/>
                  <a:buChar char="•"/>
                  <a:defRPr sz="17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950"/>
                  </a:spcAft>
                  <a:buFontTx/>
                  <a:buNone/>
                  <a:defRPr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950"/>
                  </a:spcAft>
                  <a:buFont typeface="Arial" panose="020B0604020202020204" pitchFamily="34" charset="0"/>
                  <a:buChar char="•"/>
                  <a:defRPr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None/>
                  <a:defRPr sz="1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  <a:defRPr sz="1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228600">
                  <a:lnSpc>
                    <a:spcPct val="100000"/>
                  </a:lnSpc>
                  <a:spcAft>
                    <a:spcPts val="0"/>
                  </a:spcAft>
                </a:pPr>
                <a:endParaRPr lang="en-GB" sz="900" b="0">
                  <a:solidFill>
                    <a:srgbClr val="171616"/>
                  </a:solidFill>
                  <a:latin typeface="Calibri" panose="020F0502020204030204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757B8628-4BBB-E9A0-DD78-0CD47374F0C1}"/>
                  </a:ext>
                </a:extLst>
              </p:cNvPr>
              <p:cNvSpPr/>
              <p:nvPr/>
            </p:nvSpPr>
            <p:spPr>
              <a:xfrm>
                <a:off x="14356797" y="10148515"/>
                <a:ext cx="125688" cy="125688"/>
              </a:xfrm>
              <a:custGeom>
                <a:avLst/>
                <a:gdLst>
                  <a:gd name="connsiteX0" fmla="*/ 125688 w 125688"/>
                  <a:gd name="connsiteY0" fmla="*/ 62844 h 125688"/>
                  <a:gd name="connsiteX1" fmla="*/ 62844 w 125688"/>
                  <a:gd name="connsiteY1" fmla="*/ 125688 h 125688"/>
                  <a:gd name="connsiteX2" fmla="*/ 0 w 125688"/>
                  <a:gd name="connsiteY2" fmla="*/ 62844 h 125688"/>
                  <a:gd name="connsiteX3" fmla="*/ 62844 w 125688"/>
                  <a:gd name="connsiteY3" fmla="*/ 0 h 125688"/>
                  <a:gd name="connsiteX4" fmla="*/ 125688 w 125688"/>
                  <a:gd name="connsiteY4" fmla="*/ 62844 h 125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688" h="125688">
                    <a:moveTo>
                      <a:pt x="125688" y="62844"/>
                    </a:moveTo>
                    <a:cubicBezTo>
                      <a:pt x="125688" y="97552"/>
                      <a:pt x="97552" y="125688"/>
                      <a:pt x="62844" y="125688"/>
                    </a:cubicBezTo>
                    <a:cubicBezTo>
                      <a:pt x="28136" y="125688"/>
                      <a:pt x="0" y="97552"/>
                      <a:pt x="0" y="62844"/>
                    </a:cubicBezTo>
                    <a:cubicBezTo>
                      <a:pt x="0" y="28136"/>
                      <a:pt x="28136" y="0"/>
                      <a:pt x="62844" y="0"/>
                    </a:cubicBezTo>
                    <a:cubicBezTo>
                      <a:pt x="97552" y="0"/>
                      <a:pt x="125688" y="28136"/>
                      <a:pt x="125688" y="62844"/>
                    </a:cubicBezTo>
                    <a:close/>
                  </a:path>
                </a:pathLst>
              </a:custGeom>
              <a:noFill/>
              <a:ln w="35902" cap="flat">
                <a:solidFill>
                  <a:srgbClr val="003399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indent="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1150"/>
                  </a:spcAft>
                  <a:buFontTx/>
                  <a:buNone/>
                  <a:defRPr sz="1900" b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1150"/>
                  </a:spcAft>
                  <a:buFontTx/>
                  <a:buNone/>
                  <a:defRPr sz="17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1150"/>
                  </a:spcAft>
                  <a:buFont typeface="Arial" panose="020B0604020202020204" pitchFamily="34" charset="0"/>
                  <a:buChar char="•"/>
                  <a:defRPr sz="17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950"/>
                  </a:spcAft>
                  <a:buFontTx/>
                  <a:buNone/>
                  <a:defRPr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950"/>
                  </a:spcAft>
                  <a:buFont typeface="Arial" panose="020B0604020202020204" pitchFamily="34" charset="0"/>
                  <a:buChar char="•"/>
                  <a:defRPr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None/>
                  <a:defRPr sz="1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  <a:defRPr sz="1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228600">
                  <a:lnSpc>
                    <a:spcPct val="100000"/>
                  </a:lnSpc>
                  <a:spcAft>
                    <a:spcPts val="0"/>
                  </a:spcAft>
                </a:pPr>
                <a:endParaRPr lang="en-GB" sz="900" b="0">
                  <a:solidFill>
                    <a:srgbClr val="171616"/>
                  </a:solidFill>
                  <a:latin typeface="Calibri" panose="020F0502020204030204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0AA720A6-643F-E4B0-E835-39E8DA8EF95E}"/>
                  </a:ext>
                </a:extLst>
              </p:cNvPr>
              <p:cNvSpPr/>
              <p:nvPr/>
            </p:nvSpPr>
            <p:spPr>
              <a:xfrm>
                <a:off x="14069509" y="9915094"/>
                <a:ext cx="125688" cy="125688"/>
              </a:xfrm>
              <a:custGeom>
                <a:avLst/>
                <a:gdLst>
                  <a:gd name="connsiteX0" fmla="*/ 125688 w 125688"/>
                  <a:gd name="connsiteY0" fmla="*/ 62844 h 125688"/>
                  <a:gd name="connsiteX1" fmla="*/ 62844 w 125688"/>
                  <a:gd name="connsiteY1" fmla="*/ 125688 h 125688"/>
                  <a:gd name="connsiteX2" fmla="*/ 0 w 125688"/>
                  <a:gd name="connsiteY2" fmla="*/ 62844 h 125688"/>
                  <a:gd name="connsiteX3" fmla="*/ 62844 w 125688"/>
                  <a:gd name="connsiteY3" fmla="*/ 0 h 125688"/>
                  <a:gd name="connsiteX4" fmla="*/ 125688 w 125688"/>
                  <a:gd name="connsiteY4" fmla="*/ 62844 h 125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688" h="125688">
                    <a:moveTo>
                      <a:pt x="125688" y="62844"/>
                    </a:moveTo>
                    <a:cubicBezTo>
                      <a:pt x="125688" y="97552"/>
                      <a:pt x="97552" y="125688"/>
                      <a:pt x="62844" y="125688"/>
                    </a:cubicBezTo>
                    <a:cubicBezTo>
                      <a:pt x="28136" y="125688"/>
                      <a:pt x="0" y="97552"/>
                      <a:pt x="0" y="62844"/>
                    </a:cubicBezTo>
                    <a:cubicBezTo>
                      <a:pt x="0" y="28136"/>
                      <a:pt x="28136" y="0"/>
                      <a:pt x="62844" y="0"/>
                    </a:cubicBezTo>
                    <a:cubicBezTo>
                      <a:pt x="97552" y="0"/>
                      <a:pt x="125688" y="28136"/>
                      <a:pt x="125688" y="62844"/>
                    </a:cubicBezTo>
                    <a:close/>
                  </a:path>
                </a:pathLst>
              </a:custGeom>
              <a:noFill/>
              <a:ln w="35902" cap="flat">
                <a:solidFill>
                  <a:srgbClr val="003399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indent="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1150"/>
                  </a:spcAft>
                  <a:buFontTx/>
                  <a:buNone/>
                  <a:defRPr sz="1900" b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1150"/>
                  </a:spcAft>
                  <a:buFontTx/>
                  <a:buNone/>
                  <a:defRPr sz="17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1150"/>
                  </a:spcAft>
                  <a:buFont typeface="Arial" panose="020B0604020202020204" pitchFamily="34" charset="0"/>
                  <a:buChar char="•"/>
                  <a:defRPr sz="17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950"/>
                  </a:spcAft>
                  <a:buFontTx/>
                  <a:buNone/>
                  <a:defRPr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950"/>
                  </a:spcAft>
                  <a:buFont typeface="Arial" panose="020B0604020202020204" pitchFamily="34" charset="0"/>
                  <a:buChar char="•"/>
                  <a:defRPr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None/>
                  <a:defRPr sz="1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  <a:defRPr sz="1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228600">
                  <a:lnSpc>
                    <a:spcPct val="100000"/>
                  </a:lnSpc>
                  <a:spcAft>
                    <a:spcPts val="0"/>
                  </a:spcAft>
                </a:pPr>
                <a:endParaRPr lang="en-GB" sz="900" b="0">
                  <a:solidFill>
                    <a:srgbClr val="171616"/>
                  </a:solidFill>
                  <a:latin typeface="Calibri" panose="020F0502020204030204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2E83DC16-0063-C92E-3B81-3CC6B8E3E062}"/>
                  </a:ext>
                </a:extLst>
              </p:cNvPr>
              <p:cNvSpPr/>
              <p:nvPr/>
            </p:nvSpPr>
            <p:spPr>
              <a:xfrm>
                <a:off x="14260436" y="9531298"/>
                <a:ext cx="125688" cy="125688"/>
              </a:xfrm>
              <a:custGeom>
                <a:avLst/>
                <a:gdLst>
                  <a:gd name="connsiteX0" fmla="*/ 125688 w 125688"/>
                  <a:gd name="connsiteY0" fmla="*/ 62844 h 125688"/>
                  <a:gd name="connsiteX1" fmla="*/ 62844 w 125688"/>
                  <a:gd name="connsiteY1" fmla="*/ 125688 h 125688"/>
                  <a:gd name="connsiteX2" fmla="*/ 0 w 125688"/>
                  <a:gd name="connsiteY2" fmla="*/ 62844 h 125688"/>
                  <a:gd name="connsiteX3" fmla="*/ 62844 w 125688"/>
                  <a:gd name="connsiteY3" fmla="*/ 0 h 125688"/>
                  <a:gd name="connsiteX4" fmla="*/ 125688 w 125688"/>
                  <a:gd name="connsiteY4" fmla="*/ 62844 h 125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688" h="125688">
                    <a:moveTo>
                      <a:pt x="125688" y="62844"/>
                    </a:moveTo>
                    <a:cubicBezTo>
                      <a:pt x="125688" y="97552"/>
                      <a:pt x="97552" y="125688"/>
                      <a:pt x="62844" y="125688"/>
                    </a:cubicBezTo>
                    <a:cubicBezTo>
                      <a:pt x="28136" y="125688"/>
                      <a:pt x="0" y="97552"/>
                      <a:pt x="0" y="62844"/>
                    </a:cubicBezTo>
                    <a:cubicBezTo>
                      <a:pt x="0" y="28136"/>
                      <a:pt x="28136" y="0"/>
                      <a:pt x="62844" y="0"/>
                    </a:cubicBezTo>
                    <a:cubicBezTo>
                      <a:pt x="97552" y="0"/>
                      <a:pt x="125688" y="28136"/>
                      <a:pt x="125688" y="62844"/>
                    </a:cubicBezTo>
                    <a:close/>
                  </a:path>
                </a:pathLst>
              </a:custGeom>
              <a:noFill/>
              <a:ln w="35902" cap="flat">
                <a:solidFill>
                  <a:srgbClr val="003399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indent="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1150"/>
                  </a:spcAft>
                  <a:buFontTx/>
                  <a:buNone/>
                  <a:defRPr sz="1900" b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1150"/>
                  </a:spcAft>
                  <a:buFontTx/>
                  <a:buNone/>
                  <a:defRPr sz="17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1150"/>
                  </a:spcAft>
                  <a:buFont typeface="Arial" panose="020B0604020202020204" pitchFamily="34" charset="0"/>
                  <a:buChar char="•"/>
                  <a:defRPr sz="17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950"/>
                  </a:spcAft>
                  <a:buFontTx/>
                  <a:buNone/>
                  <a:defRPr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950"/>
                  </a:spcAft>
                  <a:buFont typeface="Arial" panose="020B0604020202020204" pitchFamily="34" charset="0"/>
                  <a:buChar char="•"/>
                  <a:defRPr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None/>
                  <a:defRPr sz="1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  <a:defRPr sz="1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228600">
                  <a:lnSpc>
                    <a:spcPct val="100000"/>
                  </a:lnSpc>
                  <a:spcAft>
                    <a:spcPts val="0"/>
                  </a:spcAft>
                </a:pPr>
                <a:endParaRPr lang="en-GB" sz="900" b="0">
                  <a:solidFill>
                    <a:srgbClr val="171616"/>
                  </a:solidFill>
                  <a:latin typeface="Calibri" panose="020F0502020204030204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344D0D25-17C2-5907-92C9-4A111AB1DFC3}"/>
                  </a:ext>
                </a:extLst>
              </p:cNvPr>
              <p:cNvSpPr/>
              <p:nvPr/>
            </p:nvSpPr>
            <p:spPr>
              <a:xfrm>
                <a:off x="14500441" y="9717584"/>
                <a:ext cx="125688" cy="125688"/>
              </a:xfrm>
              <a:custGeom>
                <a:avLst/>
                <a:gdLst>
                  <a:gd name="connsiteX0" fmla="*/ 125688 w 125688"/>
                  <a:gd name="connsiteY0" fmla="*/ 62844 h 125688"/>
                  <a:gd name="connsiteX1" fmla="*/ 62844 w 125688"/>
                  <a:gd name="connsiteY1" fmla="*/ 125688 h 125688"/>
                  <a:gd name="connsiteX2" fmla="*/ 0 w 125688"/>
                  <a:gd name="connsiteY2" fmla="*/ 62844 h 125688"/>
                  <a:gd name="connsiteX3" fmla="*/ 62844 w 125688"/>
                  <a:gd name="connsiteY3" fmla="*/ 0 h 125688"/>
                  <a:gd name="connsiteX4" fmla="*/ 125688 w 125688"/>
                  <a:gd name="connsiteY4" fmla="*/ 62844 h 125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688" h="125688">
                    <a:moveTo>
                      <a:pt x="125688" y="62844"/>
                    </a:moveTo>
                    <a:cubicBezTo>
                      <a:pt x="125688" y="97552"/>
                      <a:pt x="97552" y="125688"/>
                      <a:pt x="62844" y="125688"/>
                    </a:cubicBezTo>
                    <a:cubicBezTo>
                      <a:pt x="28136" y="125688"/>
                      <a:pt x="0" y="97552"/>
                      <a:pt x="0" y="62844"/>
                    </a:cubicBezTo>
                    <a:cubicBezTo>
                      <a:pt x="0" y="28136"/>
                      <a:pt x="28136" y="0"/>
                      <a:pt x="62844" y="0"/>
                    </a:cubicBezTo>
                    <a:cubicBezTo>
                      <a:pt x="97552" y="0"/>
                      <a:pt x="125688" y="28136"/>
                      <a:pt x="125688" y="62844"/>
                    </a:cubicBezTo>
                    <a:close/>
                  </a:path>
                </a:pathLst>
              </a:custGeom>
              <a:noFill/>
              <a:ln w="35902" cap="flat">
                <a:solidFill>
                  <a:srgbClr val="003399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indent="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1150"/>
                  </a:spcAft>
                  <a:buFontTx/>
                  <a:buNone/>
                  <a:defRPr sz="1900" b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1150"/>
                  </a:spcAft>
                  <a:buFontTx/>
                  <a:buNone/>
                  <a:defRPr sz="17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1150"/>
                  </a:spcAft>
                  <a:buFont typeface="Arial" panose="020B0604020202020204" pitchFamily="34" charset="0"/>
                  <a:buChar char="•"/>
                  <a:defRPr sz="17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950"/>
                  </a:spcAft>
                  <a:buFontTx/>
                  <a:buNone/>
                  <a:defRPr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950"/>
                  </a:spcAft>
                  <a:buFont typeface="Arial" panose="020B0604020202020204" pitchFamily="34" charset="0"/>
                  <a:buChar char="•"/>
                  <a:defRPr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None/>
                  <a:defRPr sz="1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  <a:defRPr sz="1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228600">
                  <a:lnSpc>
                    <a:spcPct val="100000"/>
                  </a:lnSpc>
                  <a:spcAft>
                    <a:spcPts val="0"/>
                  </a:spcAft>
                </a:pPr>
                <a:endParaRPr lang="en-GB" sz="900" b="0">
                  <a:solidFill>
                    <a:srgbClr val="171616"/>
                  </a:solidFill>
                  <a:latin typeface="Calibri" panose="020F0502020204030204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7CE5D194-6B7B-AEC8-C656-4ABCEBF8229B}"/>
                  </a:ext>
                </a:extLst>
              </p:cNvPr>
              <p:cNvSpPr/>
              <p:nvPr/>
            </p:nvSpPr>
            <p:spPr>
              <a:xfrm>
                <a:off x="14733862" y="9879183"/>
                <a:ext cx="125688" cy="125688"/>
              </a:xfrm>
              <a:custGeom>
                <a:avLst/>
                <a:gdLst>
                  <a:gd name="connsiteX0" fmla="*/ 125688 w 125688"/>
                  <a:gd name="connsiteY0" fmla="*/ 62844 h 125688"/>
                  <a:gd name="connsiteX1" fmla="*/ 62844 w 125688"/>
                  <a:gd name="connsiteY1" fmla="*/ 125688 h 125688"/>
                  <a:gd name="connsiteX2" fmla="*/ 0 w 125688"/>
                  <a:gd name="connsiteY2" fmla="*/ 62844 h 125688"/>
                  <a:gd name="connsiteX3" fmla="*/ 62844 w 125688"/>
                  <a:gd name="connsiteY3" fmla="*/ 0 h 125688"/>
                  <a:gd name="connsiteX4" fmla="*/ 125688 w 125688"/>
                  <a:gd name="connsiteY4" fmla="*/ 62844 h 125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688" h="125688">
                    <a:moveTo>
                      <a:pt x="125688" y="62844"/>
                    </a:moveTo>
                    <a:cubicBezTo>
                      <a:pt x="125688" y="97552"/>
                      <a:pt x="97552" y="125688"/>
                      <a:pt x="62844" y="125688"/>
                    </a:cubicBezTo>
                    <a:cubicBezTo>
                      <a:pt x="28136" y="125688"/>
                      <a:pt x="0" y="97552"/>
                      <a:pt x="0" y="62844"/>
                    </a:cubicBezTo>
                    <a:cubicBezTo>
                      <a:pt x="0" y="28136"/>
                      <a:pt x="28136" y="0"/>
                      <a:pt x="62844" y="0"/>
                    </a:cubicBezTo>
                    <a:cubicBezTo>
                      <a:pt x="97552" y="0"/>
                      <a:pt x="125688" y="28136"/>
                      <a:pt x="125688" y="62844"/>
                    </a:cubicBezTo>
                    <a:close/>
                  </a:path>
                </a:pathLst>
              </a:custGeom>
              <a:noFill/>
              <a:ln w="35902" cap="flat">
                <a:solidFill>
                  <a:srgbClr val="003399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indent="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1150"/>
                  </a:spcAft>
                  <a:buFontTx/>
                  <a:buNone/>
                  <a:defRPr sz="1900" b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1150"/>
                  </a:spcAft>
                  <a:buFontTx/>
                  <a:buNone/>
                  <a:defRPr sz="17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1150"/>
                  </a:spcAft>
                  <a:buFont typeface="Arial" panose="020B0604020202020204" pitchFamily="34" charset="0"/>
                  <a:buChar char="•"/>
                  <a:defRPr sz="17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950"/>
                  </a:spcAft>
                  <a:buFontTx/>
                  <a:buNone/>
                  <a:defRPr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950"/>
                  </a:spcAft>
                  <a:buFont typeface="Arial" panose="020B0604020202020204" pitchFamily="34" charset="0"/>
                  <a:buChar char="•"/>
                  <a:defRPr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None/>
                  <a:defRPr sz="1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  <a:defRPr sz="1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228600">
                  <a:lnSpc>
                    <a:spcPct val="100000"/>
                  </a:lnSpc>
                  <a:spcAft>
                    <a:spcPts val="0"/>
                  </a:spcAft>
                </a:pPr>
                <a:endParaRPr lang="en-GB" sz="900" b="0">
                  <a:solidFill>
                    <a:srgbClr val="171616"/>
                  </a:solidFill>
                  <a:latin typeface="Calibri" panose="020F0502020204030204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B1E2CEEF-D850-CE16-E7BC-6116481210B5}"/>
                  </a:ext>
                </a:extLst>
              </p:cNvPr>
              <p:cNvSpPr/>
              <p:nvPr/>
            </p:nvSpPr>
            <p:spPr>
              <a:xfrm>
                <a:off x="14913416" y="9879183"/>
                <a:ext cx="125688" cy="125688"/>
              </a:xfrm>
              <a:custGeom>
                <a:avLst/>
                <a:gdLst>
                  <a:gd name="connsiteX0" fmla="*/ 125688 w 125688"/>
                  <a:gd name="connsiteY0" fmla="*/ 62844 h 125688"/>
                  <a:gd name="connsiteX1" fmla="*/ 62844 w 125688"/>
                  <a:gd name="connsiteY1" fmla="*/ 125688 h 125688"/>
                  <a:gd name="connsiteX2" fmla="*/ 0 w 125688"/>
                  <a:gd name="connsiteY2" fmla="*/ 62844 h 125688"/>
                  <a:gd name="connsiteX3" fmla="*/ 62844 w 125688"/>
                  <a:gd name="connsiteY3" fmla="*/ 0 h 125688"/>
                  <a:gd name="connsiteX4" fmla="*/ 125688 w 125688"/>
                  <a:gd name="connsiteY4" fmla="*/ 62844 h 125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688" h="125688">
                    <a:moveTo>
                      <a:pt x="125688" y="62844"/>
                    </a:moveTo>
                    <a:cubicBezTo>
                      <a:pt x="125688" y="97552"/>
                      <a:pt x="97552" y="125688"/>
                      <a:pt x="62844" y="125688"/>
                    </a:cubicBezTo>
                    <a:cubicBezTo>
                      <a:pt x="28136" y="125688"/>
                      <a:pt x="0" y="97552"/>
                      <a:pt x="0" y="62844"/>
                    </a:cubicBezTo>
                    <a:cubicBezTo>
                      <a:pt x="0" y="28136"/>
                      <a:pt x="28136" y="0"/>
                      <a:pt x="62844" y="0"/>
                    </a:cubicBezTo>
                    <a:cubicBezTo>
                      <a:pt x="97552" y="0"/>
                      <a:pt x="125688" y="28136"/>
                      <a:pt x="125688" y="62844"/>
                    </a:cubicBezTo>
                    <a:close/>
                  </a:path>
                </a:pathLst>
              </a:custGeom>
              <a:noFill/>
              <a:ln w="35902" cap="flat">
                <a:solidFill>
                  <a:srgbClr val="003399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indent="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1150"/>
                  </a:spcAft>
                  <a:buFontTx/>
                  <a:buNone/>
                  <a:defRPr sz="1900" b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1150"/>
                  </a:spcAft>
                  <a:buFontTx/>
                  <a:buNone/>
                  <a:defRPr sz="17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1150"/>
                  </a:spcAft>
                  <a:buFont typeface="Arial" panose="020B0604020202020204" pitchFamily="34" charset="0"/>
                  <a:buChar char="•"/>
                  <a:defRPr sz="17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950"/>
                  </a:spcAft>
                  <a:buFontTx/>
                  <a:buNone/>
                  <a:defRPr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950"/>
                  </a:spcAft>
                  <a:buFont typeface="Arial" panose="020B0604020202020204" pitchFamily="34" charset="0"/>
                  <a:buChar char="•"/>
                  <a:defRPr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None/>
                  <a:defRPr sz="1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  <a:defRPr sz="1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228600">
                  <a:lnSpc>
                    <a:spcPct val="100000"/>
                  </a:lnSpc>
                  <a:spcAft>
                    <a:spcPts val="0"/>
                  </a:spcAft>
                </a:pPr>
                <a:endParaRPr lang="en-GB" sz="900" b="0">
                  <a:solidFill>
                    <a:srgbClr val="171616"/>
                  </a:solidFill>
                  <a:latin typeface="Calibri" panose="020F0502020204030204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63DED85-3B00-C44E-81D4-6D57CEE99400}"/>
                  </a:ext>
                </a:extLst>
              </p:cNvPr>
              <p:cNvSpPr/>
              <p:nvPr/>
            </p:nvSpPr>
            <p:spPr>
              <a:xfrm>
                <a:off x="15110927" y="10166471"/>
                <a:ext cx="125688" cy="125688"/>
              </a:xfrm>
              <a:custGeom>
                <a:avLst/>
                <a:gdLst>
                  <a:gd name="connsiteX0" fmla="*/ 125688 w 125688"/>
                  <a:gd name="connsiteY0" fmla="*/ 62844 h 125688"/>
                  <a:gd name="connsiteX1" fmla="*/ 62844 w 125688"/>
                  <a:gd name="connsiteY1" fmla="*/ 125688 h 125688"/>
                  <a:gd name="connsiteX2" fmla="*/ 0 w 125688"/>
                  <a:gd name="connsiteY2" fmla="*/ 62844 h 125688"/>
                  <a:gd name="connsiteX3" fmla="*/ 62844 w 125688"/>
                  <a:gd name="connsiteY3" fmla="*/ 0 h 125688"/>
                  <a:gd name="connsiteX4" fmla="*/ 125688 w 125688"/>
                  <a:gd name="connsiteY4" fmla="*/ 62844 h 125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688" h="125688">
                    <a:moveTo>
                      <a:pt x="125688" y="62844"/>
                    </a:moveTo>
                    <a:cubicBezTo>
                      <a:pt x="125688" y="97552"/>
                      <a:pt x="97552" y="125688"/>
                      <a:pt x="62844" y="125688"/>
                    </a:cubicBezTo>
                    <a:cubicBezTo>
                      <a:pt x="28136" y="125688"/>
                      <a:pt x="0" y="97552"/>
                      <a:pt x="0" y="62844"/>
                    </a:cubicBezTo>
                    <a:cubicBezTo>
                      <a:pt x="0" y="28136"/>
                      <a:pt x="28136" y="0"/>
                      <a:pt x="62844" y="0"/>
                    </a:cubicBezTo>
                    <a:cubicBezTo>
                      <a:pt x="97552" y="0"/>
                      <a:pt x="125688" y="28136"/>
                      <a:pt x="125688" y="62844"/>
                    </a:cubicBezTo>
                    <a:close/>
                  </a:path>
                </a:pathLst>
              </a:custGeom>
              <a:noFill/>
              <a:ln w="35902" cap="flat">
                <a:solidFill>
                  <a:srgbClr val="003399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indent="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1150"/>
                  </a:spcAft>
                  <a:buFontTx/>
                  <a:buNone/>
                  <a:defRPr sz="1900" b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1150"/>
                  </a:spcAft>
                  <a:buFontTx/>
                  <a:buNone/>
                  <a:defRPr sz="17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1150"/>
                  </a:spcAft>
                  <a:buFont typeface="Arial" panose="020B0604020202020204" pitchFamily="34" charset="0"/>
                  <a:buChar char="•"/>
                  <a:defRPr sz="17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950"/>
                  </a:spcAft>
                  <a:buFontTx/>
                  <a:buNone/>
                  <a:defRPr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950"/>
                  </a:spcAft>
                  <a:buFont typeface="Arial" panose="020B0604020202020204" pitchFamily="34" charset="0"/>
                  <a:buChar char="•"/>
                  <a:defRPr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None/>
                  <a:defRPr sz="1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  <a:defRPr sz="1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228600">
                  <a:lnSpc>
                    <a:spcPct val="100000"/>
                  </a:lnSpc>
                  <a:spcAft>
                    <a:spcPts val="0"/>
                  </a:spcAft>
                </a:pPr>
                <a:endParaRPr lang="en-GB" sz="900" b="0">
                  <a:solidFill>
                    <a:srgbClr val="171616"/>
                  </a:solidFill>
                  <a:latin typeface="Calibri" panose="020F0502020204030204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56F73A8-EF69-8289-95E1-C73F2211EFCE}"/>
                  </a:ext>
                </a:extLst>
              </p:cNvPr>
              <p:cNvSpPr/>
              <p:nvPr/>
            </p:nvSpPr>
            <p:spPr>
              <a:xfrm>
                <a:off x="14895461" y="10435803"/>
                <a:ext cx="125688" cy="125688"/>
              </a:xfrm>
              <a:custGeom>
                <a:avLst/>
                <a:gdLst>
                  <a:gd name="connsiteX0" fmla="*/ 125688 w 125688"/>
                  <a:gd name="connsiteY0" fmla="*/ 62844 h 125688"/>
                  <a:gd name="connsiteX1" fmla="*/ 62844 w 125688"/>
                  <a:gd name="connsiteY1" fmla="*/ 125688 h 125688"/>
                  <a:gd name="connsiteX2" fmla="*/ 0 w 125688"/>
                  <a:gd name="connsiteY2" fmla="*/ 62844 h 125688"/>
                  <a:gd name="connsiteX3" fmla="*/ 62844 w 125688"/>
                  <a:gd name="connsiteY3" fmla="*/ 0 h 125688"/>
                  <a:gd name="connsiteX4" fmla="*/ 125688 w 125688"/>
                  <a:gd name="connsiteY4" fmla="*/ 62844 h 125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688" h="125688">
                    <a:moveTo>
                      <a:pt x="125688" y="62844"/>
                    </a:moveTo>
                    <a:cubicBezTo>
                      <a:pt x="125688" y="97552"/>
                      <a:pt x="97552" y="125688"/>
                      <a:pt x="62844" y="125688"/>
                    </a:cubicBezTo>
                    <a:cubicBezTo>
                      <a:pt x="28136" y="125688"/>
                      <a:pt x="0" y="97552"/>
                      <a:pt x="0" y="62844"/>
                    </a:cubicBezTo>
                    <a:cubicBezTo>
                      <a:pt x="0" y="28136"/>
                      <a:pt x="28136" y="0"/>
                      <a:pt x="62844" y="0"/>
                    </a:cubicBezTo>
                    <a:cubicBezTo>
                      <a:pt x="97552" y="0"/>
                      <a:pt x="125688" y="28136"/>
                      <a:pt x="125688" y="62844"/>
                    </a:cubicBezTo>
                    <a:close/>
                  </a:path>
                </a:pathLst>
              </a:custGeom>
              <a:noFill/>
              <a:ln w="35902" cap="flat">
                <a:solidFill>
                  <a:srgbClr val="003399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indent="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1150"/>
                  </a:spcAft>
                  <a:buFontTx/>
                  <a:buNone/>
                  <a:defRPr sz="1900" b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1150"/>
                  </a:spcAft>
                  <a:buFontTx/>
                  <a:buNone/>
                  <a:defRPr sz="17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1150"/>
                  </a:spcAft>
                  <a:buFont typeface="Arial" panose="020B0604020202020204" pitchFamily="34" charset="0"/>
                  <a:buChar char="•"/>
                  <a:defRPr sz="17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950"/>
                  </a:spcAft>
                  <a:buFontTx/>
                  <a:buNone/>
                  <a:defRPr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950"/>
                  </a:spcAft>
                  <a:buFont typeface="Arial" panose="020B0604020202020204" pitchFamily="34" charset="0"/>
                  <a:buChar char="•"/>
                  <a:defRPr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None/>
                  <a:defRPr sz="1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  <a:defRPr sz="1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228600">
                  <a:lnSpc>
                    <a:spcPct val="100000"/>
                  </a:lnSpc>
                  <a:spcAft>
                    <a:spcPts val="0"/>
                  </a:spcAft>
                </a:pPr>
                <a:endParaRPr lang="en-GB" sz="900" b="0">
                  <a:solidFill>
                    <a:srgbClr val="171616"/>
                  </a:solidFill>
                  <a:latin typeface="Calibri" panose="020F0502020204030204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3FD4086D-4013-4C67-FA5B-C09103219401}"/>
                  </a:ext>
                </a:extLst>
              </p:cNvPr>
              <p:cNvSpPr/>
              <p:nvPr/>
            </p:nvSpPr>
            <p:spPr>
              <a:xfrm>
                <a:off x="14769773" y="10292159"/>
                <a:ext cx="125688" cy="125688"/>
              </a:xfrm>
              <a:custGeom>
                <a:avLst/>
                <a:gdLst>
                  <a:gd name="connsiteX0" fmla="*/ 125688 w 125688"/>
                  <a:gd name="connsiteY0" fmla="*/ 62844 h 125688"/>
                  <a:gd name="connsiteX1" fmla="*/ 62844 w 125688"/>
                  <a:gd name="connsiteY1" fmla="*/ 125688 h 125688"/>
                  <a:gd name="connsiteX2" fmla="*/ 0 w 125688"/>
                  <a:gd name="connsiteY2" fmla="*/ 62844 h 125688"/>
                  <a:gd name="connsiteX3" fmla="*/ 62844 w 125688"/>
                  <a:gd name="connsiteY3" fmla="*/ 0 h 125688"/>
                  <a:gd name="connsiteX4" fmla="*/ 125688 w 125688"/>
                  <a:gd name="connsiteY4" fmla="*/ 62844 h 125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688" h="125688">
                    <a:moveTo>
                      <a:pt x="125688" y="62844"/>
                    </a:moveTo>
                    <a:cubicBezTo>
                      <a:pt x="125688" y="97552"/>
                      <a:pt x="97552" y="125688"/>
                      <a:pt x="62844" y="125688"/>
                    </a:cubicBezTo>
                    <a:cubicBezTo>
                      <a:pt x="28136" y="125688"/>
                      <a:pt x="0" y="97552"/>
                      <a:pt x="0" y="62844"/>
                    </a:cubicBezTo>
                    <a:cubicBezTo>
                      <a:pt x="0" y="28136"/>
                      <a:pt x="28136" y="0"/>
                      <a:pt x="62844" y="0"/>
                    </a:cubicBezTo>
                    <a:cubicBezTo>
                      <a:pt x="97552" y="0"/>
                      <a:pt x="125688" y="28136"/>
                      <a:pt x="125688" y="62844"/>
                    </a:cubicBezTo>
                    <a:close/>
                  </a:path>
                </a:pathLst>
              </a:custGeom>
              <a:noFill/>
              <a:ln w="35902" cap="flat">
                <a:solidFill>
                  <a:srgbClr val="003399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indent="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1150"/>
                  </a:spcAft>
                  <a:buFontTx/>
                  <a:buNone/>
                  <a:defRPr sz="1900" b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1150"/>
                  </a:spcAft>
                  <a:buFontTx/>
                  <a:buNone/>
                  <a:defRPr sz="17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1150"/>
                  </a:spcAft>
                  <a:buFont typeface="Arial" panose="020B0604020202020204" pitchFamily="34" charset="0"/>
                  <a:buChar char="•"/>
                  <a:defRPr sz="17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950"/>
                  </a:spcAft>
                  <a:buFontTx/>
                  <a:buNone/>
                  <a:defRPr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950"/>
                  </a:spcAft>
                  <a:buFont typeface="Arial" panose="020B0604020202020204" pitchFamily="34" charset="0"/>
                  <a:buChar char="•"/>
                  <a:defRPr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None/>
                  <a:defRPr sz="1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  <a:defRPr sz="1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228600">
                  <a:lnSpc>
                    <a:spcPct val="100000"/>
                  </a:lnSpc>
                  <a:spcAft>
                    <a:spcPts val="0"/>
                  </a:spcAft>
                </a:pPr>
                <a:endParaRPr lang="en-GB" sz="900" b="0">
                  <a:solidFill>
                    <a:srgbClr val="171616"/>
                  </a:solidFill>
                  <a:latin typeface="Calibri" panose="020F0502020204030204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C782C02B-C976-1655-77E8-9D7E9F10409A}"/>
                  </a:ext>
                </a:extLst>
              </p:cNvPr>
              <p:cNvSpPr/>
              <p:nvPr/>
            </p:nvSpPr>
            <p:spPr>
              <a:xfrm>
                <a:off x="14751817" y="11136066"/>
                <a:ext cx="125688" cy="125688"/>
              </a:xfrm>
              <a:custGeom>
                <a:avLst/>
                <a:gdLst>
                  <a:gd name="connsiteX0" fmla="*/ 125688 w 125688"/>
                  <a:gd name="connsiteY0" fmla="*/ 62844 h 125688"/>
                  <a:gd name="connsiteX1" fmla="*/ 62844 w 125688"/>
                  <a:gd name="connsiteY1" fmla="*/ 125688 h 125688"/>
                  <a:gd name="connsiteX2" fmla="*/ 0 w 125688"/>
                  <a:gd name="connsiteY2" fmla="*/ 62844 h 125688"/>
                  <a:gd name="connsiteX3" fmla="*/ 62844 w 125688"/>
                  <a:gd name="connsiteY3" fmla="*/ 0 h 125688"/>
                  <a:gd name="connsiteX4" fmla="*/ 125688 w 125688"/>
                  <a:gd name="connsiteY4" fmla="*/ 62844 h 125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688" h="125688">
                    <a:moveTo>
                      <a:pt x="125688" y="62844"/>
                    </a:moveTo>
                    <a:cubicBezTo>
                      <a:pt x="125688" y="97552"/>
                      <a:pt x="97552" y="125688"/>
                      <a:pt x="62844" y="125688"/>
                    </a:cubicBezTo>
                    <a:cubicBezTo>
                      <a:pt x="28136" y="125688"/>
                      <a:pt x="0" y="97552"/>
                      <a:pt x="0" y="62844"/>
                    </a:cubicBezTo>
                    <a:cubicBezTo>
                      <a:pt x="0" y="28136"/>
                      <a:pt x="28136" y="0"/>
                      <a:pt x="62844" y="0"/>
                    </a:cubicBezTo>
                    <a:cubicBezTo>
                      <a:pt x="97552" y="0"/>
                      <a:pt x="125688" y="28136"/>
                      <a:pt x="125688" y="62844"/>
                    </a:cubicBezTo>
                    <a:close/>
                  </a:path>
                </a:pathLst>
              </a:custGeom>
              <a:noFill/>
              <a:ln w="35902" cap="flat">
                <a:solidFill>
                  <a:srgbClr val="003399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indent="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1150"/>
                  </a:spcAft>
                  <a:buFontTx/>
                  <a:buNone/>
                  <a:defRPr sz="1900" b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1150"/>
                  </a:spcAft>
                  <a:buFontTx/>
                  <a:buNone/>
                  <a:defRPr sz="17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1150"/>
                  </a:spcAft>
                  <a:buFont typeface="Arial" panose="020B0604020202020204" pitchFamily="34" charset="0"/>
                  <a:buChar char="•"/>
                  <a:defRPr sz="17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950"/>
                  </a:spcAft>
                  <a:buFontTx/>
                  <a:buNone/>
                  <a:defRPr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950"/>
                  </a:spcAft>
                  <a:buFont typeface="Arial" panose="020B0604020202020204" pitchFamily="34" charset="0"/>
                  <a:buChar char="•"/>
                  <a:defRPr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None/>
                  <a:defRPr sz="1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  <a:defRPr sz="1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228600">
                  <a:lnSpc>
                    <a:spcPct val="100000"/>
                  </a:lnSpc>
                  <a:spcAft>
                    <a:spcPts val="0"/>
                  </a:spcAft>
                </a:pPr>
                <a:endParaRPr lang="en-GB" sz="900" b="0">
                  <a:solidFill>
                    <a:srgbClr val="171616"/>
                  </a:solidFill>
                  <a:latin typeface="Calibri" panose="020F0502020204030204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26FFE36F-8F3C-872C-957E-DE10AD197A33}"/>
                  </a:ext>
                </a:extLst>
              </p:cNvPr>
              <p:cNvSpPr/>
              <p:nvPr/>
            </p:nvSpPr>
            <p:spPr>
              <a:xfrm>
                <a:off x="14500441" y="11118110"/>
                <a:ext cx="125688" cy="125688"/>
              </a:xfrm>
              <a:custGeom>
                <a:avLst/>
                <a:gdLst>
                  <a:gd name="connsiteX0" fmla="*/ 125688 w 125688"/>
                  <a:gd name="connsiteY0" fmla="*/ 62844 h 125688"/>
                  <a:gd name="connsiteX1" fmla="*/ 62844 w 125688"/>
                  <a:gd name="connsiteY1" fmla="*/ 125688 h 125688"/>
                  <a:gd name="connsiteX2" fmla="*/ 0 w 125688"/>
                  <a:gd name="connsiteY2" fmla="*/ 62844 h 125688"/>
                  <a:gd name="connsiteX3" fmla="*/ 62844 w 125688"/>
                  <a:gd name="connsiteY3" fmla="*/ 0 h 125688"/>
                  <a:gd name="connsiteX4" fmla="*/ 125688 w 125688"/>
                  <a:gd name="connsiteY4" fmla="*/ 62844 h 125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688" h="125688">
                    <a:moveTo>
                      <a:pt x="125688" y="62844"/>
                    </a:moveTo>
                    <a:cubicBezTo>
                      <a:pt x="125688" y="97552"/>
                      <a:pt x="97552" y="125688"/>
                      <a:pt x="62844" y="125688"/>
                    </a:cubicBezTo>
                    <a:cubicBezTo>
                      <a:pt x="28136" y="125688"/>
                      <a:pt x="0" y="97552"/>
                      <a:pt x="0" y="62844"/>
                    </a:cubicBezTo>
                    <a:cubicBezTo>
                      <a:pt x="0" y="28136"/>
                      <a:pt x="28136" y="0"/>
                      <a:pt x="62844" y="0"/>
                    </a:cubicBezTo>
                    <a:cubicBezTo>
                      <a:pt x="97552" y="0"/>
                      <a:pt x="125688" y="28136"/>
                      <a:pt x="125688" y="62844"/>
                    </a:cubicBezTo>
                    <a:close/>
                  </a:path>
                </a:pathLst>
              </a:custGeom>
              <a:noFill/>
              <a:ln w="35902" cap="flat">
                <a:solidFill>
                  <a:srgbClr val="003399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indent="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1150"/>
                  </a:spcAft>
                  <a:buFontTx/>
                  <a:buNone/>
                  <a:defRPr sz="1900" b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1150"/>
                  </a:spcAft>
                  <a:buFontTx/>
                  <a:buNone/>
                  <a:defRPr sz="17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1150"/>
                  </a:spcAft>
                  <a:buFont typeface="Arial" panose="020B0604020202020204" pitchFamily="34" charset="0"/>
                  <a:buChar char="•"/>
                  <a:defRPr sz="17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950"/>
                  </a:spcAft>
                  <a:buFontTx/>
                  <a:buNone/>
                  <a:defRPr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950"/>
                  </a:spcAft>
                  <a:buFont typeface="Arial" panose="020B0604020202020204" pitchFamily="34" charset="0"/>
                  <a:buChar char="•"/>
                  <a:defRPr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None/>
                  <a:defRPr sz="1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  <a:defRPr sz="1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228600">
                  <a:lnSpc>
                    <a:spcPct val="100000"/>
                  </a:lnSpc>
                  <a:spcAft>
                    <a:spcPts val="0"/>
                  </a:spcAft>
                </a:pPr>
                <a:endParaRPr lang="en-GB" sz="900" b="0">
                  <a:solidFill>
                    <a:srgbClr val="171616"/>
                  </a:solidFill>
                  <a:latin typeface="Calibri" panose="020F0502020204030204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B82F7292-8DF4-91A6-74F9-8119AB1B6D94}"/>
                  </a:ext>
                </a:extLst>
              </p:cNvPr>
              <p:cNvSpPr/>
              <p:nvPr/>
            </p:nvSpPr>
            <p:spPr>
              <a:xfrm>
                <a:off x="14213153" y="11100155"/>
                <a:ext cx="125688" cy="125688"/>
              </a:xfrm>
              <a:custGeom>
                <a:avLst/>
                <a:gdLst>
                  <a:gd name="connsiteX0" fmla="*/ 125688 w 125688"/>
                  <a:gd name="connsiteY0" fmla="*/ 62844 h 125688"/>
                  <a:gd name="connsiteX1" fmla="*/ 62844 w 125688"/>
                  <a:gd name="connsiteY1" fmla="*/ 125688 h 125688"/>
                  <a:gd name="connsiteX2" fmla="*/ 0 w 125688"/>
                  <a:gd name="connsiteY2" fmla="*/ 62844 h 125688"/>
                  <a:gd name="connsiteX3" fmla="*/ 62844 w 125688"/>
                  <a:gd name="connsiteY3" fmla="*/ 0 h 125688"/>
                  <a:gd name="connsiteX4" fmla="*/ 125688 w 125688"/>
                  <a:gd name="connsiteY4" fmla="*/ 62844 h 125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688" h="125688">
                    <a:moveTo>
                      <a:pt x="125688" y="62844"/>
                    </a:moveTo>
                    <a:cubicBezTo>
                      <a:pt x="125688" y="97552"/>
                      <a:pt x="97552" y="125688"/>
                      <a:pt x="62844" y="125688"/>
                    </a:cubicBezTo>
                    <a:cubicBezTo>
                      <a:pt x="28136" y="125688"/>
                      <a:pt x="0" y="97552"/>
                      <a:pt x="0" y="62844"/>
                    </a:cubicBezTo>
                    <a:cubicBezTo>
                      <a:pt x="0" y="28136"/>
                      <a:pt x="28136" y="0"/>
                      <a:pt x="62844" y="0"/>
                    </a:cubicBezTo>
                    <a:cubicBezTo>
                      <a:pt x="97552" y="0"/>
                      <a:pt x="125688" y="28136"/>
                      <a:pt x="125688" y="62844"/>
                    </a:cubicBezTo>
                    <a:close/>
                  </a:path>
                </a:pathLst>
              </a:custGeom>
              <a:noFill/>
              <a:ln w="35902" cap="flat">
                <a:solidFill>
                  <a:srgbClr val="003399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indent="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1150"/>
                  </a:spcAft>
                  <a:buFontTx/>
                  <a:buNone/>
                  <a:defRPr sz="1900" b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1150"/>
                  </a:spcAft>
                  <a:buFontTx/>
                  <a:buNone/>
                  <a:defRPr sz="17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1150"/>
                  </a:spcAft>
                  <a:buFont typeface="Arial" panose="020B0604020202020204" pitchFamily="34" charset="0"/>
                  <a:buChar char="•"/>
                  <a:defRPr sz="17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950"/>
                  </a:spcAft>
                  <a:buFontTx/>
                  <a:buNone/>
                  <a:defRPr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950"/>
                  </a:spcAft>
                  <a:buFont typeface="Arial" panose="020B0604020202020204" pitchFamily="34" charset="0"/>
                  <a:buChar char="•"/>
                  <a:defRPr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None/>
                  <a:defRPr sz="1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288000" indent="-2880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  <a:defRPr sz="1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228600">
                  <a:lnSpc>
                    <a:spcPct val="100000"/>
                  </a:lnSpc>
                  <a:spcAft>
                    <a:spcPts val="0"/>
                  </a:spcAft>
                </a:pPr>
                <a:endParaRPr lang="en-GB" sz="900" b="0">
                  <a:solidFill>
                    <a:srgbClr val="171616"/>
                  </a:solidFill>
                  <a:latin typeface="Calibri" panose="020F0502020204030204"/>
                </a:endParaRPr>
              </a:p>
            </p:txBody>
          </p:sp>
        </p:grp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9607147D-09C3-1B59-8B15-5ADA718F4C8B}"/>
              </a:ext>
            </a:extLst>
          </p:cNvPr>
          <p:cNvSpPr txBox="1"/>
          <p:nvPr/>
        </p:nvSpPr>
        <p:spPr>
          <a:xfrm>
            <a:off x="1477075" y="6262311"/>
            <a:ext cx="3464731" cy="41395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819850" rtl="0" eaLnBrk="1" fontAlgn="auto" latinLnBrk="0" hangingPunct="1">
              <a:lnSpc>
                <a:spcPct val="110000"/>
              </a:lnSpc>
              <a:spcBef>
                <a:spcPts val="19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Implemented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by:</a:t>
            </a:r>
            <a:endParaRPr lang="de-DE" dirty="0"/>
          </a:p>
          <a:p>
            <a:pPr marL="570100" indent="-570100" defTabSz="1819850">
              <a:lnSpc>
                <a:spcPct val="120000"/>
              </a:lnSpc>
              <a:spcBef>
                <a:spcPts val="599"/>
              </a:spcBef>
              <a:buClr>
                <a:srgbClr val="18B8A6"/>
              </a:buClr>
              <a:buFont typeface="Wingdings" panose="05000000000000000000" pitchFamily="2" charset="2"/>
              <a:buChar char="§"/>
            </a:pPr>
            <a:r>
              <a:rPr lang="en-US" sz="2790" dirty="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GIZ</a:t>
            </a:r>
          </a:p>
          <a:p>
            <a:pPr marL="570100" indent="-570100" defTabSz="1819850">
              <a:lnSpc>
                <a:spcPct val="120000"/>
              </a:lnSpc>
              <a:spcBef>
                <a:spcPts val="599"/>
              </a:spcBef>
              <a:buClr>
                <a:srgbClr val="18B8A6"/>
              </a:buClr>
              <a:buFont typeface="Wingdings" panose="05000000000000000000" pitchFamily="2" charset="2"/>
              <a:buChar char="§"/>
            </a:pPr>
            <a:r>
              <a:rPr lang="en-US" sz="2790" dirty="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HAUS</a:t>
            </a:r>
          </a:p>
          <a:p>
            <a:pPr marL="570100" indent="-570100" defTabSz="1819850">
              <a:lnSpc>
                <a:spcPct val="120000"/>
              </a:lnSpc>
              <a:spcBef>
                <a:spcPts val="599"/>
              </a:spcBef>
              <a:buClr>
                <a:srgbClr val="18B8A6"/>
              </a:buClr>
              <a:buFont typeface="Wingdings" panose="05000000000000000000" pitchFamily="2" charset="2"/>
              <a:buChar char="§"/>
            </a:pPr>
            <a:r>
              <a:rPr lang="en-US" sz="2790" dirty="0" err="1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Enabel</a:t>
            </a:r>
            <a:endParaRPr lang="en-US" sz="2790" dirty="0">
              <a:solidFill>
                <a:schemeClr val="bg1"/>
              </a:solidFill>
              <a:latin typeface="Arial" panose="020B0604020202020204" pitchFamily="34" charset="0"/>
              <a:ea typeface="Noto Sans" panose="020B0502040504020204" pitchFamily="34" charset="0"/>
              <a:cs typeface="Arial" panose="020B0604020202020204" pitchFamily="34" charset="0"/>
            </a:endParaRPr>
          </a:p>
          <a:p>
            <a:pPr marL="570100" indent="-570100" defTabSz="1819850">
              <a:lnSpc>
                <a:spcPct val="120000"/>
              </a:lnSpc>
              <a:spcBef>
                <a:spcPts val="599"/>
              </a:spcBef>
              <a:buClr>
                <a:srgbClr val="18B8A6"/>
              </a:buClr>
              <a:buFont typeface="Wingdings" panose="05000000000000000000" pitchFamily="2" charset="2"/>
              <a:buChar char="§"/>
            </a:pPr>
            <a:r>
              <a:rPr lang="en-US" sz="2790" dirty="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Expertise France</a:t>
            </a:r>
          </a:p>
          <a:p>
            <a:pPr marL="570100" indent="-570100" defTabSz="1819850">
              <a:lnSpc>
                <a:spcPct val="120000"/>
              </a:lnSpc>
              <a:spcBef>
                <a:spcPts val="599"/>
              </a:spcBef>
              <a:buClr>
                <a:srgbClr val="18B8A6"/>
              </a:buClr>
              <a:buFont typeface="Wingdings" panose="05000000000000000000" pitchFamily="2" charset="2"/>
              <a:buChar char="§"/>
            </a:pPr>
            <a:r>
              <a:rPr lang="en-US" sz="2790" dirty="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Digital Africa</a:t>
            </a:r>
          </a:p>
          <a:p>
            <a:pPr marL="570100" indent="-570100" defTabSz="1819850">
              <a:lnSpc>
                <a:spcPct val="120000"/>
              </a:lnSpc>
              <a:spcBef>
                <a:spcPts val="599"/>
              </a:spcBef>
              <a:buClr>
                <a:srgbClr val="18B8A6"/>
              </a:buClr>
              <a:buFont typeface="Wingdings" panose="05000000000000000000" pitchFamily="2" charset="2"/>
              <a:buChar char="§"/>
            </a:pPr>
            <a:r>
              <a:rPr lang="en-US" sz="2790" dirty="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ESTDEV</a:t>
            </a:r>
          </a:p>
        </p:txBody>
      </p:sp>
    </p:spTree>
    <p:extLst>
      <p:ext uri="{BB962C8B-B14F-4D97-AF65-F5344CB8AC3E}">
        <p14:creationId xmlns:p14="http://schemas.microsoft.com/office/powerpoint/2010/main" val="188886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10BC44A-D195-05C6-FE52-D65415B2C9C3}"/>
              </a:ext>
            </a:extLst>
          </p:cNvPr>
          <p:cNvSpPr txBox="1"/>
          <p:nvPr/>
        </p:nvSpPr>
        <p:spPr>
          <a:xfrm>
            <a:off x="1293814" y="11786523"/>
            <a:ext cx="12662514" cy="181976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pPr defTabSz="1824319">
              <a:lnSpc>
                <a:spcPct val="114000"/>
              </a:lnSpc>
              <a:spcAft>
                <a:spcPts val="2294"/>
              </a:spcAft>
            </a:pPr>
            <a:endParaRPr lang="de-DE" sz="3581" b="1">
              <a:solidFill>
                <a:srgbClr val="0A0050"/>
              </a:solidFill>
              <a:latin typeface="Arial" panose="020B0604020202020204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CA592F6-6E00-7163-0F6A-60948FEDBEE2}"/>
              </a:ext>
            </a:extLst>
          </p:cNvPr>
          <p:cNvGrpSpPr/>
          <p:nvPr/>
        </p:nvGrpSpPr>
        <p:grpSpPr>
          <a:xfrm>
            <a:off x="797937" y="3318746"/>
            <a:ext cx="22727800" cy="9625069"/>
            <a:chOff x="2318187" y="3471146"/>
            <a:chExt cx="21703427" cy="962506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67FE2AD-A7B0-3183-26F5-B2F7FFCF405E}"/>
                </a:ext>
              </a:extLst>
            </p:cNvPr>
            <p:cNvSpPr/>
            <p:nvPr/>
          </p:nvSpPr>
          <p:spPr>
            <a:xfrm>
              <a:off x="2318187" y="3810000"/>
              <a:ext cx="6616898" cy="9286215"/>
            </a:xfrm>
            <a:custGeom>
              <a:avLst/>
              <a:gdLst>
                <a:gd name="connsiteX0" fmla="*/ 0 w 6616898"/>
                <a:gd name="connsiteY0" fmla="*/ 1102838 h 7974244"/>
                <a:gd name="connsiteX1" fmla="*/ 1102838 w 6616898"/>
                <a:gd name="connsiteY1" fmla="*/ 0 h 7974244"/>
                <a:gd name="connsiteX2" fmla="*/ 5514060 w 6616898"/>
                <a:gd name="connsiteY2" fmla="*/ 0 h 7974244"/>
                <a:gd name="connsiteX3" fmla="*/ 6616898 w 6616898"/>
                <a:gd name="connsiteY3" fmla="*/ 1102838 h 7974244"/>
                <a:gd name="connsiteX4" fmla="*/ 6616898 w 6616898"/>
                <a:gd name="connsiteY4" fmla="*/ 6871406 h 7974244"/>
                <a:gd name="connsiteX5" fmla="*/ 5514060 w 6616898"/>
                <a:gd name="connsiteY5" fmla="*/ 7974244 h 7974244"/>
                <a:gd name="connsiteX6" fmla="*/ 1102838 w 6616898"/>
                <a:gd name="connsiteY6" fmla="*/ 7974244 h 7974244"/>
                <a:gd name="connsiteX7" fmla="*/ 0 w 6616898"/>
                <a:gd name="connsiteY7" fmla="*/ 6871406 h 7974244"/>
                <a:gd name="connsiteX8" fmla="*/ 0 w 6616898"/>
                <a:gd name="connsiteY8" fmla="*/ 1102838 h 7974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16898" h="7974244">
                  <a:moveTo>
                    <a:pt x="0" y="1102838"/>
                  </a:moveTo>
                  <a:cubicBezTo>
                    <a:pt x="0" y="493757"/>
                    <a:pt x="493757" y="0"/>
                    <a:pt x="1102838" y="0"/>
                  </a:cubicBezTo>
                  <a:lnTo>
                    <a:pt x="5514060" y="0"/>
                  </a:lnTo>
                  <a:cubicBezTo>
                    <a:pt x="6123141" y="0"/>
                    <a:pt x="6616898" y="493757"/>
                    <a:pt x="6616898" y="1102838"/>
                  </a:cubicBezTo>
                  <a:lnTo>
                    <a:pt x="6616898" y="6871406"/>
                  </a:lnTo>
                  <a:cubicBezTo>
                    <a:pt x="6616898" y="7480487"/>
                    <a:pt x="6123141" y="7974244"/>
                    <a:pt x="5514060" y="7974244"/>
                  </a:cubicBezTo>
                  <a:lnTo>
                    <a:pt x="1102838" y="7974244"/>
                  </a:lnTo>
                  <a:cubicBezTo>
                    <a:pt x="493757" y="7974244"/>
                    <a:pt x="0" y="7480487"/>
                    <a:pt x="0" y="6871406"/>
                  </a:cubicBezTo>
                  <a:lnTo>
                    <a:pt x="0" y="1102838"/>
                  </a:ln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8364" tIns="488364" rIns="543482" bIns="571041" numCol="1" spcCol="1270" anchor="t" anchorCtr="0">
              <a:noAutofit/>
            </a:bodyPr>
            <a:lstStyle/>
            <a:p>
              <a:pPr marL="285750" lvl="1" indent="-28575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GB" sz="3100" b="1" kern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lvl="1" indent="-28575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GB" sz="31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1" algn="l" defTabSz="1377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GB" sz="31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1" indent="-45720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GB" sz="3100" b="1" kern="1200">
                  <a:solidFill>
                    <a:schemeClr val="accent6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Enhanced mechanisms for harmonizing and monitoring progress of data strategies</a:t>
              </a:r>
              <a:r>
                <a:rPr lang="en-GB" sz="3100" kern="120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policies and regulations at continental and regional level</a:t>
              </a:r>
              <a:endParaRPr lang="de-DE" sz="3100" kern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1" indent="-45720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GB" sz="3100" b="1" kern="1200">
                  <a:solidFill>
                    <a:schemeClr val="accent6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Strong, comprehensive and harmonised data governance instruments</a:t>
              </a:r>
              <a:r>
                <a:rPr lang="en-GB" sz="3100" kern="120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developed or updated</a:t>
              </a:r>
              <a:endParaRPr lang="de-DE" sz="3100" kern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2FBF653-F18D-81C7-27B6-FDC4AA31DB11}"/>
                </a:ext>
              </a:extLst>
            </p:cNvPr>
            <p:cNvSpPr/>
            <p:nvPr/>
          </p:nvSpPr>
          <p:spPr>
            <a:xfrm>
              <a:off x="2318187" y="3530600"/>
              <a:ext cx="6616898" cy="1819763"/>
            </a:xfrm>
            <a:custGeom>
              <a:avLst/>
              <a:gdLst>
                <a:gd name="connsiteX0" fmla="*/ 0 w 6616898"/>
                <a:gd name="connsiteY0" fmla="*/ 231021 h 1386101"/>
                <a:gd name="connsiteX1" fmla="*/ 231021 w 6616898"/>
                <a:gd name="connsiteY1" fmla="*/ 0 h 1386101"/>
                <a:gd name="connsiteX2" fmla="*/ 6385877 w 6616898"/>
                <a:gd name="connsiteY2" fmla="*/ 0 h 1386101"/>
                <a:gd name="connsiteX3" fmla="*/ 6616898 w 6616898"/>
                <a:gd name="connsiteY3" fmla="*/ 231021 h 1386101"/>
                <a:gd name="connsiteX4" fmla="*/ 6616898 w 6616898"/>
                <a:gd name="connsiteY4" fmla="*/ 1155080 h 1386101"/>
                <a:gd name="connsiteX5" fmla="*/ 6385877 w 6616898"/>
                <a:gd name="connsiteY5" fmla="*/ 1386101 h 1386101"/>
                <a:gd name="connsiteX6" fmla="*/ 231021 w 6616898"/>
                <a:gd name="connsiteY6" fmla="*/ 1386101 h 1386101"/>
                <a:gd name="connsiteX7" fmla="*/ 0 w 6616898"/>
                <a:gd name="connsiteY7" fmla="*/ 1155080 h 1386101"/>
                <a:gd name="connsiteX8" fmla="*/ 0 w 6616898"/>
                <a:gd name="connsiteY8" fmla="*/ 231021 h 1386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16898" h="1386101">
                  <a:moveTo>
                    <a:pt x="0" y="231021"/>
                  </a:moveTo>
                  <a:cubicBezTo>
                    <a:pt x="0" y="103432"/>
                    <a:pt x="103432" y="0"/>
                    <a:pt x="231021" y="0"/>
                  </a:cubicBezTo>
                  <a:lnTo>
                    <a:pt x="6385877" y="0"/>
                  </a:lnTo>
                  <a:cubicBezTo>
                    <a:pt x="6513466" y="0"/>
                    <a:pt x="6616898" y="103432"/>
                    <a:pt x="6616898" y="231021"/>
                  </a:cubicBezTo>
                  <a:lnTo>
                    <a:pt x="6616898" y="1155080"/>
                  </a:lnTo>
                  <a:cubicBezTo>
                    <a:pt x="6616898" y="1282669"/>
                    <a:pt x="6513466" y="1386101"/>
                    <a:pt x="6385877" y="1386101"/>
                  </a:cubicBezTo>
                  <a:lnTo>
                    <a:pt x="231021" y="1386101"/>
                  </a:lnTo>
                  <a:cubicBezTo>
                    <a:pt x="103432" y="1386101"/>
                    <a:pt x="0" y="1282669"/>
                    <a:pt x="0" y="1155080"/>
                  </a:cubicBezTo>
                  <a:lnTo>
                    <a:pt x="0" y="231021"/>
                  </a:lnTo>
                  <a:close/>
                </a:path>
              </a:pathLst>
            </a:custGeom>
            <a:solidFill>
              <a:srgbClr val="00125C"/>
            </a:solidFill>
            <a:ln w="19050">
              <a:solidFill>
                <a:schemeClr val="accent6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3696" tIns="213968" rIns="323696" bIns="213968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600" b="1" kern="1200">
                  <a:latin typeface="Arial" panose="020B0604020202020204" pitchFamily="34" charset="0"/>
                  <a:cs typeface="Arial" panose="020B0604020202020204" pitchFamily="34" charset="0"/>
                </a:rPr>
                <a:t>Data Policies &amp; Regulations</a:t>
              </a:r>
              <a:endParaRPr lang="de-DE" sz="3600" b="1" kern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565FE86-A1FF-DFCE-B3B2-41E91D39F8C1}"/>
                </a:ext>
              </a:extLst>
            </p:cNvPr>
            <p:cNvSpPr/>
            <p:nvPr/>
          </p:nvSpPr>
          <p:spPr>
            <a:xfrm>
              <a:off x="9861450" y="3810000"/>
              <a:ext cx="6699349" cy="9286215"/>
            </a:xfrm>
            <a:custGeom>
              <a:avLst/>
              <a:gdLst>
                <a:gd name="connsiteX0" fmla="*/ 0 w 6616898"/>
                <a:gd name="connsiteY0" fmla="*/ 1102838 h 7974244"/>
                <a:gd name="connsiteX1" fmla="*/ 1102838 w 6616898"/>
                <a:gd name="connsiteY1" fmla="*/ 0 h 7974244"/>
                <a:gd name="connsiteX2" fmla="*/ 5514060 w 6616898"/>
                <a:gd name="connsiteY2" fmla="*/ 0 h 7974244"/>
                <a:gd name="connsiteX3" fmla="*/ 6616898 w 6616898"/>
                <a:gd name="connsiteY3" fmla="*/ 1102838 h 7974244"/>
                <a:gd name="connsiteX4" fmla="*/ 6616898 w 6616898"/>
                <a:gd name="connsiteY4" fmla="*/ 6871406 h 7974244"/>
                <a:gd name="connsiteX5" fmla="*/ 5514060 w 6616898"/>
                <a:gd name="connsiteY5" fmla="*/ 7974244 h 7974244"/>
                <a:gd name="connsiteX6" fmla="*/ 1102838 w 6616898"/>
                <a:gd name="connsiteY6" fmla="*/ 7974244 h 7974244"/>
                <a:gd name="connsiteX7" fmla="*/ 0 w 6616898"/>
                <a:gd name="connsiteY7" fmla="*/ 6871406 h 7974244"/>
                <a:gd name="connsiteX8" fmla="*/ 0 w 6616898"/>
                <a:gd name="connsiteY8" fmla="*/ 1102838 h 7974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16898" h="7974244">
                  <a:moveTo>
                    <a:pt x="0" y="1102838"/>
                  </a:moveTo>
                  <a:cubicBezTo>
                    <a:pt x="0" y="493757"/>
                    <a:pt x="493757" y="0"/>
                    <a:pt x="1102838" y="0"/>
                  </a:cubicBezTo>
                  <a:lnTo>
                    <a:pt x="5514060" y="0"/>
                  </a:lnTo>
                  <a:cubicBezTo>
                    <a:pt x="6123141" y="0"/>
                    <a:pt x="6616898" y="493757"/>
                    <a:pt x="6616898" y="1102838"/>
                  </a:cubicBezTo>
                  <a:lnTo>
                    <a:pt x="6616898" y="6871406"/>
                  </a:lnTo>
                  <a:cubicBezTo>
                    <a:pt x="6616898" y="7480487"/>
                    <a:pt x="6123141" y="7974244"/>
                    <a:pt x="5514060" y="7974244"/>
                  </a:cubicBezTo>
                  <a:lnTo>
                    <a:pt x="1102838" y="7974244"/>
                  </a:lnTo>
                  <a:cubicBezTo>
                    <a:pt x="493757" y="7974244"/>
                    <a:pt x="0" y="7480487"/>
                    <a:pt x="0" y="6871406"/>
                  </a:cubicBezTo>
                  <a:lnTo>
                    <a:pt x="0" y="1102838"/>
                  </a:ln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>
              <a:solidFill>
                <a:schemeClr val="accent6">
                  <a:alpha val="9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tint val="40000"/>
                <a:alpha val="90000"/>
                <a:hueOff val="7567596"/>
                <a:satOff val="-40784"/>
                <a:lumOff val="-2981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8364" tIns="488364" rIns="543482" bIns="571041" numCol="1" spcCol="1270" anchor="t" anchorCtr="0">
              <a:noAutofit/>
            </a:bodyPr>
            <a:lstStyle/>
            <a:p>
              <a:pPr marL="285750" lvl="1" indent="-28575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GB" sz="3100" b="1" kern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1" indent="-45720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endParaRPr lang="en-GB" sz="31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1" indent="-45720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endParaRPr lang="en-GB" sz="3100" b="1" kern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1" indent="-45720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GB" sz="3100" b="1" kern="1200">
                  <a:solidFill>
                    <a:schemeClr val="accent6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Cross-border data flows </a:t>
              </a:r>
              <a:r>
                <a:rPr lang="en-GB" sz="3100" kern="120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enhanced use of data enabled</a:t>
              </a:r>
              <a:endParaRPr lang="de-DE" sz="3100" kern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1" indent="-45720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GB" sz="3100" b="1" kern="1200">
                  <a:solidFill>
                    <a:schemeClr val="accent6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Innovative regulatory approaches </a:t>
              </a:r>
              <a:r>
                <a:rPr lang="en-GB" sz="3100" kern="120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the enhanced use and sharing of data co-developed and tested</a:t>
              </a:r>
              <a:endParaRPr lang="de-DE" sz="3100" b="1" kern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1" indent="-45720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GB" sz="3100" b="1" kern="1200">
                  <a:solidFill>
                    <a:schemeClr val="accent6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Enhanced multistakeholder capacity</a:t>
              </a:r>
              <a:r>
                <a:rPr lang="en-GB" sz="3100" kern="1200">
                  <a:solidFill>
                    <a:schemeClr val="accent6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100" kern="120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scaling up data-driven Digital Social Innovations (DSIs)</a:t>
              </a:r>
              <a:endParaRPr lang="de-DE" sz="3100" kern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1" indent="-45720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GB" sz="3100" b="1" kern="1200">
                  <a:solidFill>
                    <a:schemeClr val="accent6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Increased ability of regional and national institutions</a:t>
              </a:r>
              <a:r>
                <a:rPr lang="en-GB" sz="3100" kern="1200">
                  <a:solidFill>
                    <a:schemeClr val="accent6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GB" sz="3100" kern="120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CSOs and Private Sector entities to access, analyse, use and share data for value creation</a:t>
              </a:r>
              <a:endParaRPr lang="de-DE" sz="3100" kern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B8768AF-19F2-AC03-C8ED-E161C0488143}"/>
                </a:ext>
              </a:extLst>
            </p:cNvPr>
            <p:cNvSpPr/>
            <p:nvPr/>
          </p:nvSpPr>
          <p:spPr>
            <a:xfrm>
              <a:off x="17404716" y="3530600"/>
              <a:ext cx="6616898" cy="9565615"/>
            </a:xfrm>
            <a:custGeom>
              <a:avLst/>
              <a:gdLst>
                <a:gd name="connsiteX0" fmla="*/ 0 w 6616898"/>
                <a:gd name="connsiteY0" fmla="*/ 1102838 h 7974244"/>
                <a:gd name="connsiteX1" fmla="*/ 1102838 w 6616898"/>
                <a:gd name="connsiteY1" fmla="*/ 0 h 7974244"/>
                <a:gd name="connsiteX2" fmla="*/ 5514060 w 6616898"/>
                <a:gd name="connsiteY2" fmla="*/ 0 h 7974244"/>
                <a:gd name="connsiteX3" fmla="*/ 6616898 w 6616898"/>
                <a:gd name="connsiteY3" fmla="*/ 1102838 h 7974244"/>
                <a:gd name="connsiteX4" fmla="*/ 6616898 w 6616898"/>
                <a:gd name="connsiteY4" fmla="*/ 6871406 h 7974244"/>
                <a:gd name="connsiteX5" fmla="*/ 5514060 w 6616898"/>
                <a:gd name="connsiteY5" fmla="*/ 7974244 h 7974244"/>
                <a:gd name="connsiteX6" fmla="*/ 1102838 w 6616898"/>
                <a:gd name="connsiteY6" fmla="*/ 7974244 h 7974244"/>
                <a:gd name="connsiteX7" fmla="*/ 0 w 6616898"/>
                <a:gd name="connsiteY7" fmla="*/ 6871406 h 7974244"/>
                <a:gd name="connsiteX8" fmla="*/ 0 w 6616898"/>
                <a:gd name="connsiteY8" fmla="*/ 1102838 h 7974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16898" h="7974244">
                  <a:moveTo>
                    <a:pt x="0" y="1102838"/>
                  </a:moveTo>
                  <a:cubicBezTo>
                    <a:pt x="0" y="493757"/>
                    <a:pt x="493757" y="0"/>
                    <a:pt x="1102838" y="0"/>
                  </a:cubicBezTo>
                  <a:lnTo>
                    <a:pt x="5514060" y="0"/>
                  </a:lnTo>
                  <a:cubicBezTo>
                    <a:pt x="6123141" y="0"/>
                    <a:pt x="6616898" y="493757"/>
                    <a:pt x="6616898" y="1102838"/>
                  </a:cubicBezTo>
                  <a:lnTo>
                    <a:pt x="6616898" y="6871406"/>
                  </a:lnTo>
                  <a:cubicBezTo>
                    <a:pt x="6616898" y="7480487"/>
                    <a:pt x="6123141" y="7974244"/>
                    <a:pt x="5514060" y="7974244"/>
                  </a:cubicBezTo>
                  <a:lnTo>
                    <a:pt x="1102838" y="7974244"/>
                  </a:lnTo>
                  <a:cubicBezTo>
                    <a:pt x="493757" y="7974244"/>
                    <a:pt x="0" y="7480487"/>
                    <a:pt x="0" y="6871406"/>
                  </a:cubicBezTo>
                  <a:lnTo>
                    <a:pt x="0" y="1102838"/>
                  </a:ln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tint val="40000"/>
                <a:alpha val="90000"/>
                <a:hueOff val="15135192"/>
                <a:satOff val="-81567"/>
                <a:lumOff val="-5961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8364" tIns="488364" rIns="543482" bIns="571041" numCol="1" spcCol="1270" anchor="t" anchorCtr="0">
              <a:noAutofit/>
            </a:bodyPr>
            <a:lstStyle/>
            <a:p>
              <a:pPr marL="285750" lvl="1" indent="-28575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GB" sz="3100" b="1" kern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lvl="1" indent="-28575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GB" sz="31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lvl="1" indent="-28575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GB" sz="3100" b="1" kern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lvl="1" indent="-28575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GB" sz="31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lvl="1" indent="-28575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3100" b="1" kern="1200">
                  <a:solidFill>
                    <a:schemeClr val="accent6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Enabling environment for investments</a:t>
              </a:r>
              <a:r>
                <a:rPr lang="en-GB" sz="3100" kern="1200">
                  <a:solidFill>
                    <a:schemeClr val="accent6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100" kern="120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into African data infrastructure improved</a:t>
              </a:r>
              <a:endParaRPr lang="de-DE" sz="3100" kern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lvl="1" indent="-28575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3100" b="1" kern="1200">
                  <a:solidFill>
                    <a:schemeClr val="accent6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Investment opportunities for green and secure data infrastructure</a:t>
              </a:r>
              <a:r>
                <a:rPr lang="en-GB" sz="3100" kern="1200">
                  <a:solidFill>
                    <a:schemeClr val="accent6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100" kern="120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projects identified in priority regions</a:t>
              </a:r>
              <a:endParaRPr lang="de-DE" sz="3100" kern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lvl="1" indent="-28575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3100" b="1" kern="1200">
                  <a:solidFill>
                    <a:schemeClr val="accent6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Bankable investment opportunities for green and secure data infrastructure </a:t>
              </a:r>
              <a:r>
                <a:rPr lang="en-GB" sz="3100" kern="120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projects are accepted for consideration by financiers</a:t>
              </a:r>
              <a:endParaRPr lang="de-DE" sz="3100" kern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DE7A432-9AB6-1577-5EDA-4302AA212712}"/>
                </a:ext>
              </a:extLst>
            </p:cNvPr>
            <p:cNvSpPr/>
            <p:nvPr/>
          </p:nvSpPr>
          <p:spPr>
            <a:xfrm>
              <a:off x="17404716" y="3471146"/>
              <a:ext cx="6616898" cy="1915550"/>
            </a:xfrm>
            <a:custGeom>
              <a:avLst/>
              <a:gdLst>
                <a:gd name="connsiteX0" fmla="*/ 0 w 6616898"/>
                <a:gd name="connsiteY0" fmla="*/ 407508 h 2444999"/>
                <a:gd name="connsiteX1" fmla="*/ 407508 w 6616898"/>
                <a:gd name="connsiteY1" fmla="*/ 0 h 2444999"/>
                <a:gd name="connsiteX2" fmla="*/ 6209390 w 6616898"/>
                <a:gd name="connsiteY2" fmla="*/ 0 h 2444999"/>
                <a:gd name="connsiteX3" fmla="*/ 6616898 w 6616898"/>
                <a:gd name="connsiteY3" fmla="*/ 407508 h 2444999"/>
                <a:gd name="connsiteX4" fmla="*/ 6616898 w 6616898"/>
                <a:gd name="connsiteY4" fmla="*/ 2037491 h 2444999"/>
                <a:gd name="connsiteX5" fmla="*/ 6209390 w 6616898"/>
                <a:gd name="connsiteY5" fmla="*/ 2444999 h 2444999"/>
                <a:gd name="connsiteX6" fmla="*/ 407508 w 6616898"/>
                <a:gd name="connsiteY6" fmla="*/ 2444999 h 2444999"/>
                <a:gd name="connsiteX7" fmla="*/ 0 w 6616898"/>
                <a:gd name="connsiteY7" fmla="*/ 2037491 h 2444999"/>
                <a:gd name="connsiteX8" fmla="*/ 0 w 6616898"/>
                <a:gd name="connsiteY8" fmla="*/ 407508 h 2444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16898" h="2444999">
                  <a:moveTo>
                    <a:pt x="0" y="407508"/>
                  </a:moveTo>
                  <a:cubicBezTo>
                    <a:pt x="0" y="182448"/>
                    <a:pt x="182448" y="0"/>
                    <a:pt x="407508" y="0"/>
                  </a:cubicBezTo>
                  <a:lnTo>
                    <a:pt x="6209390" y="0"/>
                  </a:lnTo>
                  <a:cubicBezTo>
                    <a:pt x="6434450" y="0"/>
                    <a:pt x="6616898" y="182448"/>
                    <a:pt x="6616898" y="407508"/>
                  </a:cubicBezTo>
                  <a:lnTo>
                    <a:pt x="6616898" y="2037491"/>
                  </a:lnTo>
                  <a:cubicBezTo>
                    <a:pt x="6616898" y="2262551"/>
                    <a:pt x="6434450" y="2444999"/>
                    <a:pt x="6209390" y="2444999"/>
                  </a:cubicBezTo>
                  <a:lnTo>
                    <a:pt x="407508" y="2444999"/>
                  </a:lnTo>
                  <a:cubicBezTo>
                    <a:pt x="182448" y="2444999"/>
                    <a:pt x="0" y="2262551"/>
                    <a:pt x="0" y="2037491"/>
                  </a:cubicBezTo>
                  <a:lnTo>
                    <a:pt x="0" y="407508"/>
                  </a:lnTo>
                  <a:close/>
                </a:path>
              </a:pathLst>
            </a:custGeom>
            <a:solidFill>
              <a:srgbClr val="00125C"/>
            </a:solidFill>
            <a:ln w="19050">
              <a:solidFill>
                <a:schemeClr val="accent6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14724066"/>
                <a:satOff val="-58986"/>
                <a:lumOff val="-803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5387" tIns="265659" rIns="375387" bIns="265659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600" b="1" kern="120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Digital Investment Facility</a:t>
              </a:r>
              <a:endParaRPr lang="de-DE" sz="3600" b="1" kern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373BD1E-248D-9798-DA04-0A5087A86B48}"/>
                </a:ext>
              </a:extLst>
            </p:cNvPr>
            <p:cNvSpPr/>
            <p:nvPr/>
          </p:nvSpPr>
          <p:spPr>
            <a:xfrm>
              <a:off x="9861451" y="3471146"/>
              <a:ext cx="6768810" cy="1915550"/>
            </a:xfrm>
            <a:custGeom>
              <a:avLst/>
              <a:gdLst>
                <a:gd name="connsiteX0" fmla="*/ 0 w 6616898"/>
                <a:gd name="connsiteY0" fmla="*/ 231021 h 1386101"/>
                <a:gd name="connsiteX1" fmla="*/ 231021 w 6616898"/>
                <a:gd name="connsiteY1" fmla="*/ 0 h 1386101"/>
                <a:gd name="connsiteX2" fmla="*/ 6385877 w 6616898"/>
                <a:gd name="connsiteY2" fmla="*/ 0 h 1386101"/>
                <a:gd name="connsiteX3" fmla="*/ 6616898 w 6616898"/>
                <a:gd name="connsiteY3" fmla="*/ 231021 h 1386101"/>
                <a:gd name="connsiteX4" fmla="*/ 6616898 w 6616898"/>
                <a:gd name="connsiteY4" fmla="*/ 1155080 h 1386101"/>
                <a:gd name="connsiteX5" fmla="*/ 6385877 w 6616898"/>
                <a:gd name="connsiteY5" fmla="*/ 1386101 h 1386101"/>
                <a:gd name="connsiteX6" fmla="*/ 231021 w 6616898"/>
                <a:gd name="connsiteY6" fmla="*/ 1386101 h 1386101"/>
                <a:gd name="connsiteX7" fmla="*/ 0 w 6616898"/>
                <a:gd name="connsiteY7" fmla="*/ 1155080 h 1386101"/>
                <a:gd name="connsiteX8" fmla="*/ 0 w 6616898"/>
                <a:gd name="connsiteY8" fmla="*/ 231021 h 1386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16898" h="1386101">
                  <a:moveTo>
                    <a:pt x="0" y="231021"/>
                  </a:moveTo>
                  <a:cubicBezTo>
                    <a:pt x="0" y="103432"/>
                    <a:pt x="103432" y="0"/>
                    <a:pt x="231021" y="0"/>
                  </a:cubicBezTo>
                  <a:lnTo>
                    <a:pt x="6385877" y="0"/>
                  </a:lnTo>
                  <a:cubicBezTo>
                    <a:pt x="6513466" y="0"/>
                    <a:pt x="6616898" y="103432"/>
                    <a:pt x="6616898" y="231021"/>
                  </a:cubicBezTo>
                  <a:lnTo>
                    <a:pt x="6616898" y="1155080"/>
                  </a:lnTo>
                  <a:cubicBezTo>
                    <a:pt x="6616898" y="1282669"/>
                    <a:pt x="6513466" y="1386101"/>
                    <a:pt x="6385877" y="1386101"/>
                  </a:cubicBezTo>
                  <a:lnTo>
                    <a:pt x="231021" y="1386101"/>
                  </a:lnTo>
                  <a:cubicBezTo>
                    <a:pt x="103432" y="1386101"/>
                    <a:pt x="0" y="1282669"/>
                    <a:pt x="0" y="1155080"/>
                  </a:cubicBezTo>
                  <a:lnTo>
                    <a:pt x="0" y="231021"/>
                  </a:lnTo>
                  <a:close/>
                </a:path>
              </a:pathLst>
            </a:custGeom>
            <a:solidFill>
              <a:srgbClr val="00125C"/>
            </a:solidFill>
            <a:ln w="19050">
              <a:solidFill>
                <a:schemeClr val="accent6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7362033"/>
                <a:satOff val="-29493"/>
                <a:lumOff val="-402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6584" tIns="209904" rIns="316584" bIns="209904" numCol="1" spcCol="1270" anchor="ctr" anchorCtr="0">
              <a:noAutofit/>
            </a:bodyPr>
            <a:lstStyle/>
            <a:p>
              <a:pPr marL="0" lvl="0" indent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500" b="1" kern="1200">
                  <a:latin typeface="Arial" panose="020B0604020202020204" pitchFamily="34" charset="0"/>
                  <a:cs typeface="Arial" panose="020B0604020202020204" pitchFamily="34" charset="0"/>
                </a:rPr>
                <a:t>Data Use Cases &amp; Cross Border Flows</a:t>
              </a:r>
              <a:endParaRPr lang="de-DE" sz="3500" b="1" kern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4DF2F21-3173-9801-FAAB-5C4CAFFF3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928" y="785679"/>
            <a:ext cx="17927208" cy="2538379"/>
          </a:xfrm>
        </p:spPr>
        <p:txBody>
          <a:bodyPr vert="horz" lIns="91214" tIns="45607" rIns="91214" bIns="45607" rtlCol="0" anchor="ctr" anchorCtr="0">
            <a:noAutofit/>
          </a:bodyPr>
          <a:lstStyle/>
          <a:p>
            <a:pPr defTabSz="912160"/>
            <a:r>
              <a:rPr lang="en-GB" sz="8000" dirty="0">
                <a:solidFill>
                  <a:srgbClr val="002060"/>
                </a:solidFill>
                <a:latin typeface="Arial"/>
                <a:ea typeface="Noto Sans"/>
                <a:cs typeface="Arial"/>
              </a:rPr>
              <a:t>3 Pillars - Specific Objectives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842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0588515-C971-E63B-88DC-7355BB8D8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835" y="4194454"/>
            <a:ext cx="10278156" cy="5128597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4000" i="1" dirty="0">
                <a:solidFill>
                  <a:schemeClr val="bg1"/>
                </a:solidFill>
              </a:rPr>
              <a:t>Promoting  </a:t>
            </a:r>
            <a:r>
              <a:rPr lang="en-US" sz="4000" i="1" dirty="0">
                <a:solidFill>
                  <a:srgbClr val="18B8A6"/>
                </a:solidFill>
              </a:rPr>
              <a:t>enhanced partnerships </a:t>
            </a:r>
            <a:br>
              <a:rPr lang="en-US" sz="4000" i="1" dirty="0">
                <a:solidFill>
                  <a:schemeClr val="bg1"/>
                </a:solidFill>
              </a:rPr>
            </a:br>
            <a:r>
              <a:rPr lang="en-US" sz="4000" i="1" dirty="0">
                <a:solidFill>
                  <a:schemeClr val="bg1"/>
                </a:solidFill>
              </a:rPr>
              <a:t>for investments in green and secure data infrastructure</a:t>
            </a:r>
            <a:br>
              <a:rPr lang="en-GB" dirty="0">
                <a:solidFill>
                  <a:schemeClr val="bg1"/>
                </a:solidFill>
              </a:rPr>
            </a:br>
            <a:br>
              <a:rPr lang="en-GB" b="0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0A526425-277D-9513-1BB4-6A65112D3AC2}"/>
              </a:ext>
            </a:extLst>
          </p:cNvPr>
          <p:cNvSpPr txBox="1">
            <a:spLocks/>
          </p:cNvSpPr>
          <p:nvPr/>
        </p:nvSpPr>
        <p:spPr>
          <a:xfrm>
            <a:off x="13421550" y="6980463"/>
            <a:ext cx="8944560" cy="9574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82431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endParaRPr lang="en-GB" b="0">
              <a:solidFill>
                <a:srgbClr val="18B8A6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15A2E682-FD2B-F124-1201-CE15432150DD}"/>
              </a:ext>
            </a:extLst>
          </p:cNvPr>
          <p:cNvSpPr txBox="1">
            <a:spLocks/>
          </p:cNvSpPr>
          <p:nvPr/>
        </p:nvSpPr>
        <p:spPr>
          <a:xfrm>
            <a:off x="13421550" y="7929191"/>
            <a:ext cx="8944560" cy="18552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82431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GB">
              <a:solidFill>
                <a:srgbClr val="18B8A6"/>
              </a:solidFill>
            </a:endParaRPr>
          </a:p>
        </p:txBody>
      </p:sp>
      <p:sp>
        <p:nvSpPr>
          <p:cNvPr id="7" name="Rechteck: abgerundete Ecken 126">
            <a:extLst>
              <a:ext uri="{FF2B5EF4-FFF2-40B4-BE49-F238E27FC236}">
                <a16:creationId xmlns:a16="http://schemas.microsoft.com/office/drawing/2014/main" id="{277210D3-5B74-3133-306D-C660F4682279}"/>
              </a:ext>
            </a:extLst>
          </p:cNvPr>
          <p:cNvSpPr/>
          <p:nvPr/>
        </p:nvSpPr>
        <p:spPr>
          <a:xfrm>
            <a:off x="318348" y="1313392"/>
            <a:ext cx="11843489" cy="2578199"/>
          </a:xfrm>
          <a:prstGeom prst="roundRect">
            <a:avLst/>
          </a:prstGeom>
          <a:solidFill>
            <a:srgbClr val="001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7200" b="1" dirty="0">
                <a:solidFill>
                  <a:srgbClr val="18BAA8"/>
                </a:solidFill>
                <a:latin typeface="Arial Bold "/>
                <a:cs typeface="Arial"/>
              </a:rPr>
              <a:t>Digital Investment Facility (DIF)</a:t>
            </a:r>
            <a:endParaRPr lang="en-GB" sz="7200" dirty="0">
              <a:solidFill>
                <a:srgbClr val="18BAA8"/>
              </a:solidFill>
              <a:latin typeface="Arial Bold "/>
              <a:cs typeface="Arial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1B5B730-151B-7806-A06D-591BC97A32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12389" y="884336"/>
            <a:ext cx="11119674" cy="3426366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360000" indent="0" algn="l">
              <a:spcAft>
                <a:spcPts val="0"/>
              </a:spcAft>
              <a:buNone/>
            </a:pPr>
            <a:endParaRPr lang="en-GB" sz="3200" b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000" indent="0" algn="l">
              <a:spcAft>
                <a:spcPts val="0"/>
              </a:spcAft>
              <a:buNone/>
            </a:pPr>
            <a:r>
              <a:rPr lang="en-GB" sz="3200" b="1" i="1" dirty="0">
                <a:solidFill>
                  <a:srgbClr val="00125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While hosting 17% of the world population</a:t>
            </a:r>
            <a:r>
              <a:rPr lang="en-GB" sz="32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3200" b="1" i="1" dirty="0">
                <a:solidFill>
                  <a:srgbClr val="18B8A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Africa currently accounts for less than 1% of the world’s co-location data centre capacity </a:t>
            </a:r>
            <a:r>
              <a:rPr lang="en-GB" sz="3200" b="1" i="1" dirty="0">
                <a:solidFill>
                  <a:schemeClr val="accent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[…] </a:t>
            </a:r>
            <a:r>
              <a:rPr lang="en-GB" sz="3200" b="1" i="1" dirty="0">
                <a:solidFill>
                  <a:srgbClr val="00125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is a constraint to the emergence of a value-creating digital economy in Africa.</a:t>
            </a:r>
            <a:endParaRPr lang="en-GB" sz="2400" b="1" i="1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r">
              <a:spcAft>
                <a:spcPts val="0"/>
              </a:spcAft>
              <a:buNone/>
            </a:pPr>
            <a:r>
              <a:rPr lang="en-GB" sz="2400" b="0" i="1" dirty="0" err="1">
                <a:solidFill>
                  <a:srgbClr val="00125C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Xalam</a:t>
            </a:r>
            <a:r>
              <a:rPr lang="en-GB" sz="2400" b="0" i="1" dirty="0">
                <a:solidFill>
                  <a:srgbClr val="00125C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Analytics, 2020</a:t>
            </a:r>
          </a:p>
          <a:p>
            <a:pPr marL="0" indent="0" algn="r">
              <a:spcBef>
                <a:spcPts val="0"/>
              </a:spcBef>
              <a:buNone/>
            </a:pPr>
            <a:endParaRPr lang="en-GB" sz="2400" b="0" i="1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r">
              <a:spcAft>
                <a:spcPts val="0"/>
              </a:spcAft>
              <a:buNone/>
            </a:pPr>
            <a:endParaRPr lang="en-FI" sz="2400" i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E36808C-E123-8508-5E90-0CDF5EC3B2A5}"/>
              </a:ext>
            </a:extLst>
          </p:cNvPr>
          <p:cNvSpPr txBox="1">
            <a:spLocks/>
          </p:cNvSpPr>
          <p:nvPr/>
        </p:nvSpPr>
        <p:spPr>
          <a:xfrm>
            <a:off x="12969635" y="5774739"/>
            <a:ext cx="11070673" cy="2434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456080" indent="-456080" algn="l" defTabSz="1824319" rtl="0" eaLnBrk="1" latinLnBrk="0" hangingPunct="1">
              <a:lnSpc>
                <a:spcPct val="90000"/>
              </a:lnSpc>
              <a:spcBef>
                <a:spcPts val="1995"/>
              </a:spcBef>
              <a:buFont typeface="Arial" panose="020B0604020202020204" pitchFamily="34" charset="0"/>
              <a:buChar char="•"/>
              <a:defRPr sz="55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68240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47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0399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9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2559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04719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1687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2903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4119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5335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b="1" i="1" dirty="0">
                <a:solidFill>
                  <a:srgbClr val="0012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African Data Centre market is expected to </a:t>
            </a:r>
            <a:r>
              <a:rPr lang="en-US" sz="3200" b="1" i="1" dirty="0">
                <a:solidFill>
                  <a:srgbClr val="18B8A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exceed US$ 3 billion by 2025 </a:t>
            </a:r>
            <a:r>
              <a:rPr lang="en-US" sz="3200" b="1" i="1" dirty="0">
                <a:solidFill>
                  <a:srgbClr val="0012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grow at a compound </a:t>
            </a:r>
            <a:r>
              <a:rPr lang="en-US" sz="3200" b="1" i="1" dirty="0">
                <a:solidFill>
                  <a:srgbClr val="18B8A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annual growth rate of 12% </a:t>
            </a:r>
            <a:r>
              <a:rPr lang="en-US" sz="3200" b="1" i="1" dirty="0">
                <a:solidFill>
                  <a:srgbClr val="0012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2020 and 2026</a:t>
            </a:r>
            <a:r>
              <a:rPr lang="en-US" sz="3200" i="1" dirty="0">
                <a:solidFill>
                  <a:srgbClr val="0012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3200" i="1" dirty="0">
              <a:solidFill>
                <a:srgbClr val="0012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2400" i="1" dirty="0">
              <a:solidFill>
                <a:schemeClr val="bg1"/>
              </a:solidFill>
            </a:endParaRPr>
          </a:p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400" i="1" dirty="0">
                <a:solidFill>
                  <a:srgbClr val="00125C"/>
                </a:solidFill>
              </a:rPr>
              <a:t>Oxford Business Group</a:t>
            </a:r>
            <a:br>
              <a:rPr lang="en-GB" sz="3200" i="1" dirty="0">
                <a:solidFill>
                  <a:schemeClr val="bg1"/>
                </a:solidFill>
              </a:rPr>
            </a:br>
            <a:endParaRPr lang="en-FI" sz="3200" i="1" dirty="0">
              <a:solidFill>
                <a:schemeClr val="bg1"/>
              </a:solidFill>
            </a:endParaRPr>
          </a:p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3200" i="1" dirty="0">
              <a:solidFill>
                <a:schemeClr val="bg1"/>
              </a:solidFill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B50D37F-FF1F-3866-AD2D-10F174FE517F}"/>
              </a:ext>
            </a:extLst>
          </p:cNvPr>
          <p:cNvGrpSpPr/>
          <p:nvPr/>
        </p:nvGrpSpPr>
        <p:grpSpPr>
          <a:xfrm>
            <a:off x="2941569" y="7185527"/>
            <a:ext cx="5911831" cy="6219970"/>
            <a:chOff x="12174938" y="0"/>
            <a:chExt cx="12408767" cy="13716000"/>
          </a:xfrm>
          <a:solidFill>
            <a:schemeClr val="bg1"/>
          </a:solidFill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B1BD3923-2C9E-47F0-81C8-14EAEFF10055}"/>
                </a:ext>
              </a:extLst>
            </p:cNvPr>
            <p:cNvGrpSpPr/>
            <p:nvPr/>
          </p:nvGrpSpPr>
          <p:grpSpPr>
            <a:xfrm>
              <a:off x="12968735" y="771942"/>
              <a:ext cx="10768674" cy="12400716"/>
              <a:chOff x="12831575" y="1111515"/>
              <a:chExt cx="10768674" cy="12400716"/>
            </a:xfrm>
            <a:grpFill/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31127025-37B8-2D04-6EDC-4C86B302D165}"/>
                  </a:ext>
                </a:extLst>
              </p:cNvPr>
              <p:cNvSpPr/>
              <p:nvPr/>
            </p:nvSpPr>
            <p:spPr>
              <a:xfrm>
                <a:off x="22685849" y="5647255"/>
                <a:ext cx="914400" cy="914400"/>
              </a:xfrm>
              <a:prstGeom prst="ellipse">
                <a:avLst/>
              </a:pr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2BCFAD34-AF88-F6ED-35E5-574B17FC7A54}"/>
                  </a:ext>
                </a:extLst>
              </p:cNvPr>
              <p:cNvSpPr/>
              <p:nvPr/>
            </p:nvSpPr>
            <p:spPr>
              <a:xfrm>
                <a:off x="20209106" y="10930378"/>
                <a:ext cx="914400" cy="914400"/>
              </a:xfrm>
              <a:prstGeom prst="ellipse">
                <a:avLst/>
              </a:pr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870C6F79-2578-E074-9116-1CDA193A925E}"/>
                  </a:ext>
                </a:extLst>
              </p:cNvPr>
              <p:cNvSpPr/>
              <p:nvPr/>
            </p:nvSpPr>
            <p:spPr>
              <a:xfrm>
                <a:off x="18524046" y="12597831"/>
                <a:ext cx="914400" cy="914400"/>
              </a:xfrm>
              <a:prstGeom prst="ellipse">
                <a:avLst/>
              </a:pr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10CE1FE0-F0E7-2F28-5DDC-07994E131ED3}"/>
                  </a:ext>
                </a:extLst>
              </p:cNvPr>
              <p:cNvSpPr/>
              <p:nvPr/>
            </p:nvSpPr>
            <p:spPr>
              <a:xfrm>
                <a:off x="17530184" y="10484453"/>
                <a:ext cx="914400" cy="914400"/>
              </a:xfrm>
              <a:prstGeom prst="ellipse">
                <a:avLst/>
              </a:pr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8AA634DB-978B-F541-D309-DAA94D411662}"/>
                  </a:ext>
                </a:extLst>
              </p:cNvPr>
              <p:cNvSpPr/>
              <p:nvPr/>
            </p:nvSpPr>
            <p:spPr>
              <a:xfrm>
                <a:off x="12831575" y="4157502"/>
                <a:ext cx="914400" cy="914400"/>
              </a:xfrm>
              <a:prstGeom prst="ellipse">
                <a:avLst/>
              </a:pr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01F4122B-63D0-152C-C86A-DDCD5AB55E5C}"/>
                  </a:ext>
                </a:extLst>
              </p:cNvPr>
              <p:cNvSpPr/>
              <p:nvPr/>
            </p:nvSpPr>
            <p:spPr>
              <a:xfrm>
                <a:off x="16004230" y="5993886"/>
                <a:ext cx="914400" cy="914400"/>
              </a:xfrm>
              <a:prstGeom prst="ellipse">
                <a:avLst/>
              </a:pr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2A08D67E-CFEC-069B-F08A-780A5618B9E2}"/>
                  </a:ext>
                </a:extLst>
              </p:cNvPr>
              <p:cNvSpPr/>
              <p:nvPr/>
            </p:nvSpPr>
            <p:spPr>
              <a:xfrm>
                <a:off x="17115751" y="7707258"/>
                <a:ext cx="914400" cy="914400"/>
              </a:xfrm>
              <a:prstGeom prst="ellipse">
                <a:avLst/>
              </a:pr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2F5BD573-2AEC-3371-C879-04575110DA64}"/>
                  </a:ext>
                </a:extLst>
              </p:cNvPr>
              <p:cNvSpPr/>
              <p:nvPr/>
            </p:nvSpPr>
            <p:spPr>
              <a:xfrm>
                <a:off x="13671464" y="6046958"/>
                <a:ext cx="914400" cy="914400"/>
              </a:xfrm>
              <a:prstGeom prst="ellipse">
                <a:avLst/>
              </a:pr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FE5454A8-18EB-6DE2-AE52-E2DEF7145A8A}"/>
                  </a:ext>
                </a:extLst>
              </p:cNvPr>
              <p:cNvSpPr/>
              <p:nvPr/>
            </p:nvSpPr>
            <p:spPr>
              <a:xfrm>
                <a:off x="22507476" y="10175715"/>
                <a:ext cx="914400" cy="914400"/>
              </a:xfrm>
              <a:prstGeom prst="ellipse">
                <a:avLst/>
              </a:pr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55C344E6-6CB1-0D8B-A408-4E10B44BF4DC}"/>
                  </a:ext>
                </a:extLst>
              </p:cNvPr>
              <p:cNvSpPr/>
              <p:nvPr/>
            </p:nvSpPr>
            <p:spPr>
              <a:xfrm>
                <a:off x="20927658" y="8358115"/>
                <a:ext cx="914400" cy="914400"/>
              </a:xfrm>
              <a:prstGeom prst="ellipse">
                <a:avLst/>
              </a:pr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224ADF02-EE32-C65A-BF29-6103014CBCE7}"/>
                  </a:ext>
                </a:extLst>
              </p:cNvPr>
              <p:cNvSpPr/>
              <p:nvPr/>
            </p:nvSpPr>
            <p:spPr>
              <a:xfrm>
                <a:off x="19938063" y="2426120"/>
                <a:ext cx="914400" cy="914400"/>
              </a:xfrm>
              <a:prstGeom prst="ellipse">
                <a:avLst/>
              </a:pr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E62DC033-7ADC-87A3-E785-30F91393417B}"/>
                  </a:ext>
                </a:extLst>
              </p:cNvPr>
              <p:cNvSpPr/>
              <p:nvPr/>
            </p:nvSpPr>
            <p:spPr>
              <a:xfrm>
                <a:off x="21382353" y="5326004"/>
                <a:ext cx="914400" cy="914400"/>
              </a:xfrm>
              <a:prstGeom prst="ellipse">
                <a:avLst/>
              </a:pr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AB12912A-30BE-ACFF-1541-A581CD2B5D19}"/>
                  </a:ext>
                </a:extLst>
              </p:cNvPr>
              <p:cNvSpPr/>
              <p:nvPr/>
            </p:nvSpPr>
            <p:spPr>
              <a:xfrm>
                <a:off x="17537499" y="2427329"/>
                <a:ext cx="914400" cy="914400"/>
              </a:xfrm>
              <a:prstGeom prst="ellipse">
                <a:avLst/>
              </a:pr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6C0A1717-5851-31C5-E835-C6F9F7C0B168}"/>
                  </a:ext>
                </a:extLst>
              </p:cNvPr>
              <p:cNvSpPr/>
              <p:nvPr/>
            </p:nvSpPr>
            <p:spPr>
              <a:xfrm>
                <a:off x="14190737" y="1514632"/>
                <a:ext cx="914400" cy="914400"/>
              </a:xfrm>
              <a:prstGeom prst="ellipse">
                <a:avLst/>
              </a:pr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E1134012-8CB8-9B80-6EF9-EA05A7C298B2}"/>
                  </a:ext>
                </a:extLst>
              </p:cNvPr>
              <p:cNvSpPr/>
              <p:nvPr/>
            </p:nvSpPr>
            <p:spPr>
              <a:xfrm>
                <a:off x="16144636" y="1111515"/>
                <a:ext cx="914400" cy="914400"/>
              </a:xfrm>
              <a:prstGeom prst="ellipse">
                <a:avLst/>
              </a:pr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9pPr>
              </a:lstStyle>
              <a:p>
                <a:pPr algn="ctr"/>
                <a:endParaRPr lang="en-GB"/>
              </a:p>
            </p:txBody>
          </p:sp>
        </p:grp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CADB1377-FB39-B6AB-0049-E9D3EB981B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016237" y="2079863"/>
              <a:ext cx="228600" cy="228600"/>
            </a:xfrm>
            <a:prstGeom prst="ellipse">
              <a:avLst/>
            </a:prstGeom>
            <a:grp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7298AD67-A908-4147-3AAF-F2CBF0A49F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414592" y="5014606"/>
              <a:ext cx="228600" cy="228600"/>
            </a:xfrm>
            <a:prstGeom prst="ellipse">
              <a:avLst/>
            </a:prstGeom>
            <a:grp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64809AC5-E4A2-9479-E0E4-FCB98C8673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958142" y="3018416"/>
              <a:ext cx="228600" cy="228600"/>
            </a:xfrm>
            <a:prstGeom prst="ellipse">
              <a:avLst/>
            </a:prstGeom>
            <a:grp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751F0E85-61FE-578B-CE3A-662192322D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997997" y="5014606"/>
              <a:ext cx="228600" cy="228600"/>
            </a:xfrm>
            <a:prstGeom prst="ellipse">
              <a:avLst/>
            </a:prstGeom>
            <a:grp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D1C44DDE-A7B6-2765-9DEF-03267F89A9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047206" y="6116088"/>
              <a:ext cx="228600" cy="228600"/>
            </a:xfrm>
            <a:prstGeom prst="ellipse">
              <a:avLst/>
            </a:prstGeom>
            <a:grp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DFD2A4DB-B9E4-BA9D-5FF8-0EE2F12977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013808" y="9118461"/>
              <a:ext cx="228600" cy="228600"/>
            </a:xfrm>
            <a:prstGeom prst="ellipse">
              <a:avLst/>
            </a:prstGeom>
            <a:grp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5C297E14-5626-B55D-989F-BC05177081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59595" y="7291113"/>
              <a:ext cx="228600" cy="228600"/>
            </a:xfrm>
            <a:prstGeom prst="ellipse">
              <a:avLst/>
            </a:prstGeom>
            <a:grp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A3D69ABF-E4B0-4AC9-12FC-56C3AEE620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121105" y="11705778"/>
              <a:ext cx="228600" cy="228600"/>
            </a:xfrm>
            <a:prstGeom prst="ellipse">
              <a:avLst/>
            </a:prstGeom>
            <a:grp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9pPr>
            </a:lstStyle>
            <a:p>
              <a:pPr algn="ctr"/>
              <a:endParaRPr lang="en-GB"/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96FCB7A3-4EE1-18B0-37F3-9958E513DB6C}"/>
                </a:ext>
              </a:extLst>
            </p:cNvPr>
            <p:cNvCxnSpPr>
              <a:cxnSpLocks/>
              <a:stCxn id="76" idx="6"/>
              <a:endCxn id="74" idx="2"/>
            </p:cNvCxnSpPr>
            <p:nvPr/>
          </p:nvCxnSpPr>
          <p:spPr>
            <a:xfrm>
              <a:off x="14226597" y="5128906"/>
              <a:ext cx="4187995" cy="0"/>
            </a:xfrm>
            <a:prstGeom prst="line">
              <a:avLst/>
            </a:prstGeom>
            <a:grpFill/>
            <a:ln w="63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3CE2D1E6-EA8C-5D11-6298-0063A34C4DB5}"/>
                </a:ext>
              </a:extLst>
            </p:cNvPr>
            <p:cNvCxnSpPr>
              <a:cxnSpLocks/>
              <a:stCxn id="73" idx="3"/>
              <a:endCxn id="76" idx="0"/>
            </p:cNvCxnSpPr>
            <p:nvPr/>
          </p:nvCxnSpPr>
          <p:spPr>
            <a:xfrm flipH="1">
              <a:off x="14112297" y="2274985"/>
              <a:ext cx="937418" cy="2739621"/>
            </a:xfrm>
            <a:prstGeom prst="line">
              <a:avLst/>
            </a:prstGeom>
            <a:grpFill/>
            <a:ln w="63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DE101E07-D02C-E17A-4FC9-A9D31800EE4F}"/>
                </a:ext>
              </a:extLst>
            </p:cNvPr>
            <p:cNvCxnSpPr>
              <a:cxnSpLocks/>
              <a:stCxn id="73" idx="4"/>
              <a:endCxn id="79" idx="1"/>
            </p:cNvCxnSpPr>
            <p:nvPr/>
          </p:nvCxnSpPr>
          <p:spPr>
            <a:xfrm>
              <a:off x="15130537" y="2308463"/>
              <a:ext cx="3162536" cy="5016128"/>
            </a:xfrm>
            <a:prstGeom prst="line">
              <a:avLst/>
            </a:prstGeom>
            <a:grpFill/>
            <a:ln w="63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DC71B9D-645F-B8C6-B8D1-83842F4B37AB}"/>
                </a:ext>
              </a:extLst>
            </p:cNvPr>
            <p:cNvCxnSpPr>
              <a:cxnSpLocks/>
              <a:stCxn id="73" idx="5"/>
              <a:endCxn id="75" idx="1"/>
            </p:cNvCxnSpPr>
            <p:nvPr/>
          </p:nvCxnSpPr>
          <p:spPr>
            <a:xfrm>
              <a:off x="15211359" y="2274985"/>
              <a:ext cx="4780261" cy="776909"/>
            </a:xfrm>
            <a:prstGeom prst="line">
              <a:avLst/>
            </a:prstGeom>
            <a:grpFill/>
            <a:ln w="63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F7A8183-B1EA-E10E-62CF-264EB2FDA065}"/>
                </a:ext>
              </a:extLst>
            </p:cNvPr>
            <p:cNvCxnSpPr>
              <a:cxnSpLocks/>
              <a:stCxn id="78" idx="4"/>
              <a:endCxn id="80" idx="7"/>
            </p:cNvCxnSpPr>
            <p:nvPr/>
          </p:nvCxnSpPr>
          <p:spPr>
            <a:xfrm flipH="1">
              <a:off x="19316227" y="9347061"/>
              <a:ext cx="811881" cy="2392195"/>
            </a:xfrm>
            <a:prstGeom prst="line">
              <a:avLst/>
            </a:prstGeom>
            <a:grpFill/>
            <a:ln w="63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2663CB62-6621-EBC3-AFCF-B263D6409A1F}"/>
                </a:ext>
              </a:extLst>
            </p:cNvPr>
            <p:cNvCxnSpPr>
              <a:cxnSpLocks/>
              <a:stCxn id="79" idx="4"/>
              <a:endCxn id="80" idx="1"/>
            </p:cNvCxnSpPr>
            <p:nvPr/>
          </p:nvCxnSpPr>
          <p:spPr>
            <a:xfrm>
              <a:off x="18373895" y="7519713"/>
              <a:ext cx="780688" cy="4219543"/>
            </a:xfrm>
            <a:prstGeom prst="line">
              <a:avLst/>
            </a:prstGeom>
            <a:grpFill/>
            <a:ln w="63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A0E35D20-F4C2-4623-A4D3-5A1D7CCCCE40}"/>
                </a:ext>
              </a:extLst>
            </p:cNvPr>
            <p:cNvCxnSpPr>
              <a:cxnSpLocks/>
              <a:stCxn id="73" idx="5"/>
              <a:endCxn id="77" idx="1"/>
            </p:cNvCxnSpPr>
            <p:nvPr/>
          </p:nvCxnSpPr>
          <p:spPr>
            <a:xfrm>
              <a:off x="15211359" y="2274985"/>
              <a:ext cx="6869325" cy="3874581"/>
            </a:xfrm>
            <a:prstGeom prst="line">
              <a:avLst/>
            </a:prstGeom>
            <a:grpFill/>
            <a:ln w="63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D6ED6F7A-E5F9-EEA1-3A8C-FAD137375134}"/>
                </a:ext>
              </a:extLst>
            </p:cNvPr>
            <p:cNvCxnSpPr>
              <a:cxnSpLocks/>
              <a:stCxn id="75" idx="4"/>
              <a:endCxn id="78" idx="0"/>
            </p:cNvCxnSpPr>
            <p:nvPr/>
          </p:nvCxnSpPr>
          <p:spPr>
            <a:xfrm>
              <a:off x="20072442" y="3247016"/>
              <a:ext cx="55666" cy="5871445"/>
            </a:xfrm>
            <a:prstGeom prst="line">
              <a:avLst/>
            </a:prstGeom>
            <a:grpFill/>
            <a:ln w="63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937C912E-BDB8-8AFB-EF32-F50EC4B78D61}"/>
                </a:ext>
              </a:extLst>
            </p:cNvPr>
            <p:cNvCxnSpPr>
              <a:cxnSpLocks/>
              <a:stCxn id="78" idx="7"/>
              <a:endCxn id="77" idx="4"/>
            </p:cNvCxnSpPr>
            <p:nvPr/>
          </p:nvCxnSpPr>
          <p:spPr>
            <a:xfrm flipV="1">
              <a:off x="20208930" y="6344688"/>
              <a:ext cx="1952576" cy="2807251"/>
            </a:xfrm>
            <a:prstGeom prst="line">
              <a:avLst/>
            </a:prstGeom>
            <a:grpFill/>
            <a:ln w="63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5C3BB6DA-738B-2C86-D346-61BB470B47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009310" y="10183097"/>
              <a:ext cx="228600" cy="228600"/>
            </a:xfrm>
            <a:prstGeom prst="ellipse">
              <a:avLst/>
            </a:prstGeom>
            <a:grp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9pPr>
            </a:lstStyle>
            <a:p>
              <a:pPr algn="ctr"/>
              <a:endParaRPr lang="en-GB"/>
            </a:p>
          </p:txBody>
        </p: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10164A55-DA1B-AA53-AAAB-37476E599863}"/>
                </a:ext>
              </a:extLst>
            </p:cNvPr>
            <p:cNvCxnSpPr>
              <a:cxnSpLocks/>
            </p:cNvCxnSpPr>
            <p:nvPr/>
          </p:nvCxnSpPr>
          <p:spPr>
            <a:xfrm>
              <a:off x="20598053" y="2851999"/>
              <a:ext cx="1130549" cy="2391207"/>
            </a:xfrm>
            <a:prstGeom prst="line">
              <a:avLst/>
            </a:prstGeom>
            <a:grpFill/>
            <a:ln w="762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1885AB26-449D-26FE-DBDC-283A05B37F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773425" y="6060558"/>
              <a:ext cx="1350185" cy="2190373"/>
            </a:xfrm>
            <a:prstGeom prst="line">
              <a:avLst/>
            </a:prstGeom>
            <a:grpFill/>
            <a:ln w="762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68DA4A5E-07B4-EDF5-0B14-14B9FD5168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017450" y="8760720"/>
              <a:ext cx="539908" cy="2001638"/>
            </a:xfrm>
            <a:prstGeom prst="line">
              <a:avLst/>
            </a:prstGeom>
            <a:grpFill/>
            <a:ln w="762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E54F0DD5-FAD8-E3DB-FE3E-3A14C5FBF0C4}"/>
                </a:ext>
              </a:extLst>
            </p:cNvPr>
            <p:cNvCxnSpPr>
              <a:cxnSpLocks/>
            </p:cNvCxnSpPr>
            <p:nvPr/>
          </p:nvCxnSpPr>
          <p:spPr>
            <a:xfrm>
              <a:off x="22275806" y="5432601"/>
              <a:ext cx="782659" cy="0"/>
            </a:xfrm>
            <a:prstGeom prst="line">
              <a:avLst/>
            </a:prstGeom>
            <a:grpFill/>
            <a:ln w="762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B7D0969C-E21D-968E-F4D9-417BFBCC700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441894" y="11383162"/>
              <a:ext cx="1200179" cy="1425288"/>
            </a:xfrm>
            <a:prstGeom prst="line">
              <a:avLst/>
            </a:prstGeom>
            <a:grpFill/>
            <a:ln w="762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AC3B080F-CECE-95B5-334D-3DD3763E9E94}"/>
                </a:ext>
              </a:extLst>
            </p:cNvPr>
            <p:cNvCxnSpPr>
              <a:cxnSpLocks/>
            </p:cNvCxnSpPr>
            <p:nvPr/>
          </p:nvCxnSpPr>
          <p:spPr>
            <a:xfrm>
              <a:off x="18077203" y="10928115"/>
              <a:ext cx="665822" cy="1880335"/>
            </a:xfrm>
            <a:prstGeom prst="line">
              <a:avLst/>
            </a:prstGeom>
            <a:grpFill/>
            <a:ln w="762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207F3678-6C13-66BB-3D6E-CC2F22F14972}"/>
                </a:ext>
              </a:extLst>
            </p:cNvPr>
            <p:cNvCxnSpPr>
              <a:cxnSpLocks/>
              <a:stCxn id="121" idx="4"/>
            </p:cNvCxnSpPr>
            <p:nvPr/>
          </p:nvCxnSpPr>
          <p:spPr>
            <a:xfrm>
              <a:off x="17710111" y="8282085"/>
              <a:ext cx="292778" cy="1912647"/>
            </a:xfrm>
            <a:prstGeom prst="line">
              <a:avLst/>
            </a:prstGeom>
            <a:grpFill/>
            <a:ln w="762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30434B11-96F7-1E88-7BC0-CEB8FC32B8F1}"/>
                </a:ext>
              </a:extLst>
            </p:cNvPr>
            <p:cNvCxnSpPr>
              <a:cxnSpLocks/>
              <a:stCxn id="120" idx="5"/>
              <a:endCxn id="121" idx="1"/>
            </p:cNvCxnSpPr>
            <p:nvPr/>
          </p:nvCxnSpPr>
          <p:spPr>
            <a:xfrm>
              <a:off x="16921879" y="6434802"/>
              <a:ext cx="464943" cy="1066794"/>
            </a:xfrm>
            <a:prstGeom prst="line">
              <a:avLst/>
            </a:prstGeom>
            <a:grpFill/>
            <a:ln w="762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3A46AD67-D7C4-1E7D-0DDC-DAB5A743E079}"/>
                </a:ext>
              </a:extLst>
            </p:cNvPr>
            <p:cNvCxnSpPr>
              <a:cxnSpLocks/>
              <a:endCxn id="120" idx="2"/>
            </p:cNvCxnSpPr>
            <p:nvPr/>
          </p:nvCxnSpPr>
          <p:spPr>
            <a:xfrm flipV="1">
              <a:off x="14581006" y="6111513"/>
              <a:ext cx="1560384" cy="42702"/>
            </a:xfrm>
            <a:prstGeom prst="line">
              <a:avLst/>
            </a:prstGeom>
            <a:grpFill/>
            <a:ln w="762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81606A99-BA26-432B-D6CC-185DAFC3C1AA}"/>
                </a:ext>
              </a:extLst>
            </p:cNvPr>
            <p:cNvCxnSpPr>
              <a:cxnSpLocks/>
              <a:stCxn id="122" idx="1"/>
            </p:cNvCxnSpPr>
            <p:nvPr/>
          </p:nvCxnSpPr>
          <p:spPr>
            <a:xfrm flipH="1" flipV="1">
              <a:off x="13425935" y="4619084"/>
              <a:ext cx="516600" cy="1222212"/>
            </a:xfrm>
            <a:prstGeom prst="line">
              <a:avLst/>
            </a:prstGeom>
            <a:grpFill/>
            <a:ln w="762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2AFE44B7-1674-D89D-EED0-8C2FFB8BD0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425935" y="1835888"/>
              <a:ext cx="1076874" cy="2140689"/>
            </a:xfrm>
            <a:prstGeom prst="line">
              <a:avLst/>
            </a:prstGeom>
            <a:grpFill/>
            <a:ln w="762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47431136-4FA3-506F-C6CD-E76F32290B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206857" y="1488558"/>
              <a:ext cx="1294875" cy="143701"/>
            </a:xfrm>
            <a:prstGeom prst="line">
              <a:avLst/>
            </a:prstGeom>
            <a:grpFill/>
            <a:ln w="762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D8830868-0F9E-92A9-75D9-1B10CB543AB0}"/>
                </a:ext>
              </a:extLst>
            </p:cNvPr>
            <p:cNvCxnSpPr>
              <a:cxnSpLocks/>
              <a:stCxn id="129" idx="5"/>
              <a:endCxn id="127" idx="1"/>
            </p:cNvCxnSpPr>
            <p:nvPr/>
          </p:nvCxnSpPr>
          <p:spPr>
            <a:xfrm>
              <a:off x="17062285" y="1552431"/>
              <a:ext cx="746285" cy="669236"/>
            </a:xfrm>
            <a:prstGeom prst="line">
              <a:avLst/>
            </a:prstGeom>
            <a:grpFill/>
            <a:ln w="762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CAD5158C-9E53-A8EA-86D9-516CA7D78BEA}"/>
                </a:ext>
              </a:extLst>
            </p:cNvPr>
            <p:cNvCxnSpPr>
              <a:cxnSpLocks/>
              <a:stCxn id="127" idx="6"/>
              <a:endCxn id="125" idx="2"/>
            </p:cNvCxnSpPr>
            <p:nvPr/>
          </p:nvCxnSpPr>
          <p:spPr>
            <a:xfrm flipV="1">
              <a:off x="18589059" y="2543747"/>
              <a:ext cx="1486164" cy="1209"/>
            </a:xfrm>
            <a:prstGeom prst="line">
              <a:avLst/>
            </a:prstGeom>
            <a:grpFill/>
            <a:ln w="762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9C51F2E8-7DCA-BFFB-28A6-58636B06EA6B}"/>
                </a:ext>
              </a:extLst>
            </p:cNvPr>
            <p:cNvCxnSpPr>
              <a:cxnSpLocks/>
              <a:stCxn id="74" idx="5"/>
              <a:endCxn id="78" idx="1"/>
            </p:cNvCxnSpPr>
            <p:nvPr/>
          </p:nvCxnSpPr>
          <p:spPr>
            <a:xfrm>
              <a:off x="18609714" y="5209728"/>
              <a:ext cx="1437572" cy="3942211"/>
            </a:xfrm>
            <a:prstGeom prst="line">
              <a:avLst/>
            </a:prstGeom>
            <a:grpFill/>
            <a:ln w="63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959EEED9-B43C-E43E-F98E-7F248EF97A81}"/>
                </a:ext>
              </a:extLst>
            </p:cNvPr>
            <p:cNvCxnSpPr>
              <a:cxnSpLocks/>
              <a:stCxn id="78" idx="5"/>
              <a:endCxn id="90" idx="1"/>
            </p:cNvCxnSpPr>
            <p:nvPr/>
          </p:nvCxnSpPr>
          <p:spPr>
            <a:xfrm>
              <a:off x="20208930" y="9313583"/>
              <a:ext cx="2833858" cy="902992"/>
            </a:xfrm>
            <a:prstGeom prst="line">
              <a:avLst/>
            </a:prstGeom>
            <a:grpFill/>
            <a:ln w="63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B6C30EE2-135B-8816-2C97-177F1CBAA03B}"/>
                </a:ext>
              </a:extLst>
            </p:cNvPr>
            <p:cNvCxnSpPr>
              <a:cxnSpLocks/>
              <a:stCxn id="90" idx="0"/>
              <a:endCxn id="77" idx="4"/>
            </p:cNvCxnSpPr>
            <p:nvPr/>
          </p:nvCxnSpPr>
          <p:spPr>
            <a:xfrm flipH="1" flipV="1">
              <a:off x="22161506" y="6344688"/>
              <a:ext cx="962104" cy="3838409"/>
            </a:xfrm>
            <a:prstGeom prst="line">
              <a:avLst/>
            </a:prstGeom>
            <a:grpFill/>
            <a:ln w="63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796F9F8C-E002-7C39-A956-63E066EDAA27}"/>
                </a:ext>
              </a:extLst>
            </p:cNvPr>
            <p:cNvCxnSpPr>
              <a:cxnSpLocks/>
              <a:endCxn id="76" idx="0"/>
            </p:cNvCxnSpPr>
            <p:nvPr/>
          </p:nvCxnSpPr>
          <p:spPr>
            <a:xfrm>
              <a:off x="13067275" y="0"/>
              <a:ext cx="1045022" cy="5014606"/>
            </a:xfrm>
            <a:prstGeom prst="line">
              <a:avLst/>
            </a:prstGeom>
            <a:grpFill/>
            <a:ln w="63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E4E553E2-9767-17F1-CA0E-FD503A091454}"/>
                </a:ext>
              </a:extLst>
            </p:cNvPr>
            <p:cNvCxnSpPr>
              <a:cxnSpLocks/>
              <a:endCxn id="75" idx="7"/>
            </p:cNvCxnSpPr>
            <p:nvPr/>
          </p:nvCxnSpPr>
          <p:spPr>
            <a:xfrm flipH="1">
              <a:off x="20153264" y="0"/>
              <a:ext cx="1871536" cy="3051894"/>
            </a:xfrm>
            <a:prstGeom prst="line">
              <a:avLst/>
            </a:prstGeom>
            <a:grpFill/>
            <a:ln w="63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C99947EA-D007-437E-D30F-E316933E2084}"/>
                </a:ext>
              </a:extLst>
            </p:cNvPr>
            <p:cNvCxnSpPr>
              <a:cxnSpLocks/>
              <a:stCxn id="80" idx="5"/>
            </p:cNvCxnSpPr>
            <p:nvPr/>
          </p:nvCxnSpPr>
          <p:spPr>
            <a:xfrm>
              <a:off x="19316227" y="11900900"/>
              <a:ext cx="5125685" cy="1815100"/>
            </a:xfrm>
            <a:prstGeom prst="line">
              <a:avLst/>
            </a:prstGeom>
            <a:grpFill/>
            <a:ln w="63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D0E463D0-24E0-CFDE-6351-87660AE0E818}"/>
                </a:ext>
              </a:extLst>
            </p:cNvPr>
            <p:cNvCxnSpPr>
              <a:cxnSpLocks/>
              <a:endCxn id="79" idx="4"/>
            </p:cNvCxnSpPr>
            <p:nvPr/>
          </p:nvCxnSpPr>
          <p:spPr>
            <a:xfrm flipV="1">
              <a:off x="16048138" y="7519713"/>
              <a:ext cx="2325757" cy="6196287"/>
            </a:xfrm>
            <a:prstGeom prst="line">
              <a:avLst/>
            </a:prstGeom>
            <a:grpFill/>
            <a:ln w="63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A58E7C86-77A0-F86A-6AE7-123A19DDFB41}"/>
                </a:ext>
              </a:extLst>
            </p:cNvPr>
            <p:cNvCxnSpPr>
              <a:cxnSpLocks/>
              <a:endCxn id="77" idx="6"/>
            </p:cNvCxnSpPr>
            <p:nvPr/>
          </p:nvCxnSpPr>
          <p:spPr>
            <a:xfrm flipH="1" flipV="1">
              <a:off x="22275806" y="6230388"/>
              <a:ext cx="2307899" cy="142113"/>
            </a:xfrm>
            <a:prstGeom prst="line">
              <a:avLst/>
            </a:prstGeom>
            <a:grpFill/>
            <a:ln w="63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D424633D-B138-2619-5EB8-C755DD14C461}"/>
                </a:ext>
              </a:extLst>
            </p:cNvPr>
            <p:cNvCxnSpPr>
              <a:cxnSpLocks/>
              <a:stCxn id="74" idx="6"/>
            </p:cNvCxnSpPr>
            <p:nvPr/>
          </p:nvCxnSpPr>
          <p:spPr>
            <a:xfrm flipV="1">
              <a:off x="18643192" y="2375277"/>
              <a:ext cx="5798720" cy="2753629"/>
            </a:xfrm>
            <a:prstGeom prst="line">
              <a:avLst/>
            </a:prstGeom>
            <a:grpFill/>
            <a:ln w="63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3BED20E9-21E2-9544-498F-0818D8B5F68C}"/>
                </a:ext>
              </a:extLst>
            </p:cNvPr>
            <p:cNvCxnSpPr>
              <a:cxnSpLocks/>
              <a:endCxn id="74" idx="3"/>
            </p:cNvCxnSpPr>
            <p:nvPr/>
          </p:nvCxnSpPr>
          <p:spPr>
            <a:xfrm flipV="1">
              <a:off x="12174938" y="5209728"/>
              <a:ext cx="6273132" cy="5661575"/>
            </a:xfrm>
            <a:prstGeom prst="line">
              <a:avLst/>
            </a:prstGeom>
            <a:grpFill/>
            <a:ln w="63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A7E9AC01-64BB-D816-78B4-A5990A494E58}"/>
              </a:ext>
            </a:extLst>
          </p:cNvPr>
          <p:cNvSpPr txBox="1">
            <a:spLocks/>
          </p:cNvSpPr>
          <p:nvPr/>
        </p:nvSpPr>
        <p:spPr>
          <a:xfrm>
            <a:off x="12966567" y="9327363"/>
            <a:ext cx="10970036" cy="3030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32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00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3200" b="1" i="1" dirty="0">
                <a:solidFill>
                  <a:srgbClr val="00125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While</a:t>
            </a:r>
            <a:r>
              <a:rPr lang="en-GB" sz="3200" b="1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b="1" i="1" dirty="0">
                <a:solidFill>
                  <a:srgbClr val="18B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 opportunities </a:t>
            </a:r>
            <a:r>
              <a:rPr lang="en-GB" sz="3200" b="1" i="1" dirty="0">
                <a:solidFill>
                  <a:srgbClr val="00125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</a:t>
            </a:r>
            <a:r>
              <a:rPr lang="en-GB" sz="3200" b="1" i="1" dirty="0">
                <a:solidFill>
                  <a:srgbClr val="0012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i="1" dirty="0">
                <a:solidFill>
                  <a:srgbClr val="00125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bright,</a:t>
            </a:r>
            <a:r>
              <a:rPr lang="en-GB" sz="3200" b="1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3200" b="1" i="1" dirty="0">
                <a:solidFill>
                  <a:srgbClr val="18B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challenges</a:t>
            </a:r>
            <a:r>
              <a:rPr lang="en-GB" sz="3200" b="1" i="1" dirty="0">
                <a:solidFill>
                  <a:srgbClr val="0012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i="1" dirty="0">
                <a:solidFill>
                  <a:srgbClr val="00125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 broadly acknowledged by key players: there is a lack of bankable investment proposals on digital infrastructure in Africa.</a:t>
            </a:r>
            <a:endParaRPr lang="en-GB" sz="2400" b="1" i="1" dirty="0">
              <a:solidFill>
                <a:srgbClr val="0012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0" algn="r"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2400" i="1" dirty="0">
              <a:solidFill>
                <a:schemeClr val="bg1"/>
              </a:solidFill>
            </a:endParaRPr>
          </a:p>
          <a:p>
            <a:pPr marL="360000" indent="0" algn="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400" i="1" dirty="0">
                <a:solidFill>
                  <a:srgbClr val="00125C"/>
                </a:solidFill>
              </a:rPr>
              <a:t>Fact Finding Missions (TEI Partners - 2022)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92F2BC-0E4A-E263-6940-63F778A61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372226" y="12860542"/>
            <a:ext cx="5472827" cy="730250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18892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27231-0415-C11C-89EC-E8B5653CB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03" y="4230702"/>
            <a:ext cx="8879458" cy="70632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 defTabSz="914400"/>
            <a:r>
              <a:rPr lang="en-US" sz="8000" kern="1200" dirty="0">
                <a:solidFill>
                  <a:srgbClr val="18BAA8"/>
                </a:solidFill>
                <a:latin typeface="Arial"/>
                <a:ea typeface="+mj-ea"/>
                <a:cs typeface="Arial"/>
              </a:rPr>
              <a:t>DIF Value-Added </a:t>
            </a:r>
            <a:br>
              <a:rPr lang="en-US" sz="8000" kern="1200" dirty="0">
                <a:ea typeface="+mj-ea"/>
              </a:rPr>
            </a:br>
            <a:br>
              <a:rPr lang="en-US" sz="8000" kern="1200" dirty="0">
                <a:ea typeface="+mj-ea"/>
              </a:rPr>
            </a:br>
            <a:r>
              <a:rPr lang="en-US" sz="8000" kern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/>
                <a:ea typeface="+mj-ea"/>
                <a:cs typeface="Arial"/>
              </a:rPr>
              <a:t>Pipeline for Bankable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28588-9359-32E9-98C2-7274821232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25169" y="1890707"/>
            <a:ext cx="13289100" cy="10869274"/>
          </a:xfrm>
          <a:solidFill>
            <a:schemeClr val="tx1">
              <a:lumMod val="10000"/>
              <a:lumOff val="90000"/>
            </a:schemeClr>
          </a:solidFill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indent="-228600" defTabSz="914400">
              <a:lnSpc>
                <a:spcPct val="90000"/>
              </a:lnSpc>
              <a:buClr>
                <a:srgbClr val="00125C"/>
              </a:buClr>
            </a:pPr>
            <a:endParaRPr lang="en-US" sz="4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028700" indent="-571500" defTabSz="914400">
              <a:buClr>
                <a:schemeClr val="accent6">
                  <a:lumMod val="50000"/>
                  <a:lumOff val="50000"/>
                </a:schemeClr>
              </a:buClr>
              <a:buSzPct val="103000"/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chemeClr val="tx1"/>
                </a:solidFill>
                <a:ea typeface="+mn-ea"/>
              </a:rPr>
              <a:t>Initiative dedicated solely on </a:t>
            </a:r>
            <a:r>
              <a:rPr lang="en-US" sz="4000" b="1" dirty="0">
                <a:solidFill>
                  <a:schemeClr val="accent6">
                    <a:lumMod val="50000"/>
                    <a:lumOff val="50000"/>
                  </a:schemeClr>
                </a:solidFill>
                <a:ea typeface="+mn-ea"/>
              </a:rPr>
              <a:t>understanding development &amp; financing data infrastructure projects </a:t>
            </a:r>
            <a:r>
              <a:rPr lang="en-US" sz="4000" dirty="0">
                <a:solidFill>
                  <a:schemeClr val="tx1"/>
                </a:solidFill>
                <a:ea typeface="+mn-ea"/>
              </a:rPr>
              <a:t>in Africa.</a:t>
            </a:r>
          </a:p>
          <a:p>
            <a:pPr marL="1028700" indent="-571500" defTabSz="914400">
              <a:buClr>
                <a:schemeClr val="accent6">
                  <a:lumMod val="50000"/>
                  <a:lumOff val="50000"/>
                </a:schemeClr>
              </a:buClr>
              <a:buSzPct val="103000"/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chemeClr val="tx1"/>
                </a:solidFill>
                <a:ea typeface="+mn-ea"/>
              </a:rPr>
              <a:t>Project preparation that brings </a:t>
            </a:r>
            <a:r>
              <a:rPr lang="en-US" sz="4000" b="1" dirty="0">
                <a:solidFill>
                  <a:schemeClr val="accent6">
                    <a:lumMod val="50000"/>
                    <a:lumOff val="50000"/>
                  </a:schemeClr>
                </a:solidFill>
                <a:ea typeface="+mn-ea"/>
              </a:rPr>
              <a:t>investment ready projects.</a:t>
            </a:r>
          </a:p>
          <a:p>
            <a:pPr marL="1028700" indent="-571500" defTabSz="914400">
              <a:buClr>
                <a:schemeClr val="accent6">
                  <a:lumMod val="50000"/>
                  <a:lumOff val="50000"/>
                </a:schemeClr>
              </a:buClr>
              <a:buSzPct val="103000"/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chemeClr val="tx1"/>
                </a:solidFill>
                <a:ea typeface="+mn-ea"/>
              </a:rPr>
              <a:t>Promote a conducive environment of data markets and investments at </a:t>
            </a:r>
            <a:r>
              <a:rPr lang="en-US" sz="4000" b="1" dirty="0">
                <a:solidFill>
                  <a:schemeClr val="accent6">
                    <a:lumMod val="50000"/>
                    <a:lumOff val="50000"/>
                  </a:schemeClr>
                </a:solidFill>
                <a:ea typeface="+mn-ea"/>
              </a:rPr>
              <a:t>national, regional and continental level.</a:t>
            </a:r>
          </a:p>
          <a:p>
            <a:pPr marL="1028700" indent="-571500" defTabSz="914400">
              <a:buClr>
                <a:schemeClr val="accent6">
                  <a:lumMod val="50000"/>
                  <a:lumOff val="50000"/>
                </a:schemeClr>
              </a:buClr>
              <a:buSzPct val="103000"/>
              <a:buFont typeface="Wingdings" panose="05000000000000000000" pitchFamily="2" charset="2"/>
              <a:buChar char="ü"/>
            </a:pPr>
            <a:r>
              <a:rPr lang="en-US" sz="4000" b="1" dirty="0" err="1">
                <a:solidFill>
                  <a:schemeClr val="accent6">
                    <a:lumMod val="50000"/>
                    <a:lumOff val="50000"/>
                  </a:schemeClr>
                </a:solidFill>
                <a:ea typeface="+mn-ea"/>
              </a:rPr>
              <a:t>Harmonised</a:t>
            </a:r>
            <a:r>
              <a:rPr lang="en-US" sz="4000" b="1" dirty="0">
                <a:solidFill>
                  <a:schemeClr val="accent6">
                    <a:lumMod val="50000"/>
                    <a:lumOff val="50000"/>
                  </a:schemeClr>
                </a:solidFill>
                <a:ea typeface="+mn-ea"/>
              </a:rPr>
              <a:t>, integrated approach </a:t>
            </a:r>
            <a:r>
              <a:rPr lang="en-US" sz="4000" dirty="0">
                <a:solidFill>
                  <a:schemeClr val="tx1"/>
                </a:solidFill>
                <a:ea typeface="+mn-ea"/>
              </a:rPr>
              <a:t>combining infrastructure to data value-creation and policy/regulatory reform.</a:t>
            </a:r>
          </a:p>
          <a:p>
            <a:pPr marL="1028700" indent="-571500" defTabSz="914400">
              <a:buClr>
                <a:schemeClr val="accent6">
                  <a:lumMod val="50000"/>
                  <a:lumOff val="50000"/>
                </a:schemeClr>
              </a:buClr>
              <a:buSzPct val="103000"/>
              <a:buFont typeface="Wingdings" panose="05000000000000000000" pitchFamily="2" charset="2"/>
              <a:buChar char="ü"/>
            </a:pPr>
            <a:r>
              <a:rPr lang="en-US" sz="4000" b="1" dirty="0">
                <a:solidFill>
                  <a:schemeClr val="accent6">
                    <a:lumMod val="50000"/>
                    <a:lumOff val="50000"/>
                  </a:schemeClr>
                </a:solidFill>
                <a:ea typeface="+mn-ea"/>
              </a:rPr>
              <a:t>Unique access </a:t>
            </a:r>
            <a:r>
              <a:rPr lang="en-US" sz="4000" dirty="0">
                <a:solidFill>
                  <a:schemeClr val="tx1"/>
                </a:solidFill>
                <a:ea typeface="+mn-ea"/>
              </a:rPr>
              <a:t>to Data Ecosystem role-players in EU and Africa from policymakers, CSOs to private sector.</a:t>
            </a:r>
          </a:p>
          <a:p>
            <a:pPr marL="1028700" indent="-571500" defTabSz="914400">
              <a:buClr>
                <a:schemeClr val="accent6">
                  <a:lumMod val="50000"/>
                  <a:lumOff val="50000"/>
                </a:schemeClr>
              </a:buClr>
              <a:buSzPct val="103000"/>
              <a:buFont typeface="Wingdings" panose="05000000000000000000" pitchFamily="2" charset="2"/>
              <a:buChar char="ü"/>
            </a:pPr>
            <a:r>
              <a:rPr lang="en-US" sz="4000" b="1" dirty="0">
                <a:solidFill>
                  <a:schemeClr val="accent6">
                    <a:lumMod val="50000"/>
                    <a:lumOff val="50000"/>
                  </a:schemeClr>
                </a:solidFill>
                <a:ea typeface="+mn-ea"/>
              </a:rPr>
              <a:t>Convening power </a:t>
            </a:r>
            <a:r>
              <a:rPr lang="en-US" sz="4000" dirty="0">
                <a:solidFill>
                  <a:schemeClr val="tx1"/>
                </a:solidFill>
                <a:ea typeface="+mn-ea"/>
              </a:rPr>
              <a:t>to involve key partners from Europe and Africa in multi-stakeholder process under EU-AU Strategic Partnership on Digital Cooperation in line with EU Global Gateway Strategy.</a:t>
            </a:r>
          </a:p>
          <a:p>
            <a:pPr marL="1028700" indent="-571500" defTabSz="914400">
              <a:buClr>
                <a:schemeClr val="accent6">
                  <a:lumMod val="50000"/>
                  <a:lumOff val="50000"/>
                </a:schemeClr>
              </a:buClr>
              <a:buSzPct val="103000"/>
              <a:buFont typeface="Wingdings" panose="05000000000000000000" pitchFamily="2" charset="2"/>
              <a:buChar char="ü"/>
            </a:pPr>
            <a:r>
              <a:rPr lang="en-US" sz="4000" b="1" dirty="0">
                <a:solidFill>
                  <a:schemeClr val="accent6">
                    <a:lumMod val="50000"/>
                    <a:lumOff val="50000"/>
                  </a:schemeClr>
                </a:solidFill>
                <a:ea typeface="+mn-ea"/>
              </a:rPr>
              <a:t>Leverage network of experts for </a:t>
            </a:r>
            <a:r>
              <a:rPr lang="en-US" sz="4000" dirty="0">
                <a:solidFill>
                  <a:schemeClr val="tx1"/>
                </a:solidFill>
                <a:ea typeface="+mn-ea"/>
              </a:rPr>
              <a:t>data gathering and market intelligence on data infrastructure </a:t>
            </a:r>
          </a:p>
          <a:p>
            <a:pPr marL="1028700" indent="-571500" defTabSz="914400">
              <a:buClr>
                <a:schemeClr val="accent6">
                  <a:lumMod val="50000"/>
                  <a:lumOff val="50000"/>
                </a:schemeClr>
              </a:buClr>
              <a:buSzPct val="103000"/>
              <a:buFont typeface="Wingdings" panose="05000000000000000000" pitchFamily="2" charset="2"/>
              <a:buChar char="ü"/>
            </a:pPr>
            <a:r>
              <a:rPr lang="en-US" sz="4000" b="1" dirty="0">
                <a:solidFill>
                  <a:schemeClr val="accent6">
                    <a:lumMod val="50000"/>
                    <a:lumOff val="50000"/>
                  </a:schemeClr>
                </a:solidFill>
                <a:ea typeface="+mn-ea"/>
              </a:rPr>
              <a:t>Play a key role in building a knowledge base</a:t>
            </a:r>
            <a:r>
              <a:rPr lang="en-US" sz="4000" dirty="0">
                <a:solidFill>
                  <a:schemeClr val="tx1"/>
                </a:solidFill>
                <a:ea typeface="+mn-ea"/>
              </a:rPr>
              <a:t> </a:t>
            </a:r>
            <a:r>
              <a:rPr lang="en-US" sz="4000" b="1" dirty="0">
                <a:solidFill>
                  <a:schemeClr val="accent6">
                    <a:lumMod val="50000"/>
                    <a:lumOff val="50000"/>
                  </a:schemeClr>
                </a:solidFill>
                <a:ea typeface="+mn-ea"/>
              </a:rPr>
              <a:t>and models </a:t>
            </a:r>
            <a:r>
              <a:rPr lang="en-US" sz="4000" dirty="0">
                <a:solidFill>
                  <a:schemeClr val="tx1"/>
                </a:solidFill>
                <a:ea typeface="+mn-ea"/>
              </a:rPr>
              <a:t>that enable investment in bankable data </a:t>
            </a:r>
            <a:r>
              <a:rPr lang="en-US" sz="4000" dirty="0" err="1">
                <a:solidFill>
                  <a:schemeClr val="tx1"/>
                </a:solidFill>
                <a:ea typeface="+mn-ea"/>
              </a:rPr>
              <a:t>centre</a:t>
            </a:r>
            <a:r>
              <a:rPr lang="en-US" sz="4000" dirty="0">
                <a:solidFill>
                  <a:schemeClr val="tx1"/>
                </a:solidFill>
                <a:ea typeface="+mn-ea"/>
              </a:rPr>
              <a:t> projects.  </a:t>
            </a:r>
          </a:p>
          <a:p>
            <a:pPr marL="1028700" indent="-571500" defTabSz="914400">
              <a:buClr>
                <a:schemeClr val="accent6">
                  <a:lumMod val="50000"/>
                  <a:lumOff val="50000"/>
                </a:schemeClr>
              </a:buClr>
              <a:buSzPct val="103000"/>
              <a:buFont typeface="Wingdings" panose="05000000000000000000" pitchFamily="2" charset="2"/>
              <a:buChar char="ü"/>
            </a:pPr>
            <a:endParaRPr lang="en-US" sz="4000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A77483B4-AB5E-C54C-D33C-0AC84F4A035D}"/>
              </a:ext>
            </a:extLst>
          </p:cNvPr>
          <p:cNvSpPr txBox="1">
            <a:spLocks/>
          </p:cNvSpPr>
          <p:nvPr/>
        </p:nvSpPr>
        <p:spPr>
          <a:xfrm>
            <a:off x="23191412" y="12980933"/>
            <a:ext cx="670076" cy="35910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150"/>
              </a:spcAft>
              <a:buFontTx/>
              <a:buNone/>
              <a:defRPr sz="19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1150"/>
              </a:spcAft>
              <a:buFontTx/>
              <a:buNone/>
              <a:defRPr sz="17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288000" indent="-2880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115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950"/>
              </a:spcAft>
              <a:buFontTx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88000" indent="-2880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95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800"/>
              </a:spcAft>
              <a:buFontTx/>
              <a:buNone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88000" indent="-2880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24319">
              <a:spcAft>
                <a:spcPts val="2294"/>
              </a:spcAft>
            </a:pPr>
            <a:r>
              <a:rPr lang="en-US" sz="2394" b="0" dirty="0">
                <a:solidFill>
                  <a:srgbClr val="0A0050"/>
                </a:solidFill>
                <a:latin typeface="Arial" panose="020B0604020202020204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91442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A22BC8-A5BD-ECA3-ABDD-2B5151FAB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5574" y="1471029"/>
            <a:ext cx="17915163" cy="1803399"/>
          </a:xfrm>
        </p:spPr>
        <p:txBody>
          <a:bodyPr/>
          <a:lstStyle/>
          <a:p>
            <a:r>
              <a:rPr lang="en-US">
                <a:solidFill>
                  <a:srgbClr val="002060"/>
                </a:solidFill>
              </a:rPr>
              <a:t>Which eligibility criteria will be applied?</a:t>
            </a:r>
            <a:endParaRPr lang="de-DE">
              <a:solidFill>
                <a:srgbClr val="002060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39170C15-2103-DF48-D1E4-489FE7279B2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25254337"/>
              </p:ext>
            </p:extLst>
          </p:nvPr>
        </p:nvGraphicFramePr>
        <p:xfrm>
          <a:off x="6913436" y="3493859"/>
          <a:ext cx="7896040" cy="9590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89523FE8-8FE5-ABC7-2594-76D5303A4CD6}"/>
              </a:ext>
            </a:extLst>
          </p:cNvPr>
          <p:cNvSpPr/>
          <p:nvPr/>
        </p:nvSpPr>
        <p:spPr>
          <a:xfrm flipV="1">
            <a:off x="7731342" y="7728678"/>
            <a:ext cx="7078134" cy="0"/>
          </a:xfrm>
          <a:prstGeom prst="line">
            <a:avLst/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3" name="Straight Connector 12">
            <a:extLst>
              <a:ext uri="{FF2B5EF4-FFF2-40B4-BE49-F238E27FC236}">
                <a16:creationId xmlns:a16="http://schemas.microsoft.com/office/drawing/2014/main" id="{63162ABD-58AF-9ED7-C4B8-EB684FF5CEB2}"/>
              </a:ext>
            </a:extLst>
          </p:cNvPr>
          <p:cNvSpPr/>
          <p:nvPr/>
        </p:nvSpPr>
        <p:spPr>
          <a:xfrm flipV="1">
            <a:off x="7974531" y="10906422"/>
            <a:ext cx="6834945" cy="0"/>
          </a:xfrm>
          <a:prstGeom prst="line">
            <a:avLst/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graphicFrame>
        <p:nvGraphicFramePr>
          <p:cNvPr id="14" name="Content Placeholder 9">
            <a:extLst>
              <a:ext uri="{FF2B5EF4-FFF2-40B4-BE49-F238E27FC236}">
                <a16:creationId xmlns:a16="http://schemas.microsoft.com/office/drawing/2014/main" id="{20512637-5202-9F02-AAA5-9A20E2282E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2882083"/>
              </p:ext>
            </p:extLst>
          </p:nvPr>
        </p:nvGraphicFramePr>
        <p:xfrm>
          <a:off x="15077855" y="3393923"/>
          <a:ext cx="8611879" cy="979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Straight Connector 14">
            <a:extLst>
              <a:ext uri="{FF2B5EF4-FFF2-40B4-BE49-F238E27FC236}">
                <a16:creationId xmlns:a16="http://schemas.microsoft.com/office/drawing/2014/main" id="{EA0AE46D-36C8-3C74-A452-50D994A7E40E}"/>
              </a:ext>
            </a:extLst>
          </p:cNvPr>
          <p:cNvSpPr/>
          <p:nvPr/>
        </p:nvSpPr>
        <p:spPr>
          <a:xfrm>
            <a:off x="18999566" y="7708584"/>
            <a:ext cx="4656302" cy="20094"/>
          </a:xfrm>
          <a:prstGeom prst="line">
            <a:avLst/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25ECF292-20A9-FBE3-C0B5-A1B6B4C03B5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023583" y="3728398"/>
            <a:ext cx="4899545" cy="8791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D</a:t>
            </a:r>
            <a:r>
              <a:rPr lang="en-US" sz="2400" b="1" dirty="0">
                <a:solidFill>
                  <a:srgbClr val="002060"/>
                </a:solidFill>
              </a:rPr>
              <a:t>IF will evaluate projects on 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both on the “concept” and “Idea” level proposals</a:t>
            </a:r>
          </a:p>
          <a:p>
            <a:pPr marL="0" indent="0">
              <a:buNone/>
            </a:pPr>
            <a:r>
              <a:rPr lang="en-US" sz="24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the DIF Coordination team will formulate an </a:t>
            </a:r>
            <a:r>
              <a:rPr lang="en-US" sz="24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individualised</a:t>
            </a:r>
            <a:r>
              <a:rPr lang="en-US" sz="2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project advisory package reflecting the advisory needs and respective maturity of an applicants’ project dossier.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These are the criteria based on which projects will be evaluated: </a:t>
            </a:r>
          </a:p>
          <a:p>
            <a:pPr marL="0" indent="0">
              <a:buNone/>
            </a:pPr>
            <a:endParaRPr lang="en-US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de-DE" sz="2400" b="1" i="0" dirty="0">
                <a:latin typeface="Arial" panose="020B0604020202020204" pitchFamily="34" charset="0"/>
                <a:cs typeface="Arial" panose="020B0604020202020204" pitchFamily="34" charset="0"/>
              </a:rPr>
              <a:t>Request </a:t>
            </a:r>
            <a:r>
              <a:rPr lang="de-DE" sz="2400" b="1" dirty="0"/>
              <a:t>S</a:t>
            </a:r>
            <a:r>
              <a:rPr lang="de-DE" sz="2400" b="1" i="0" dirty="0">
                <a:latin typeface="Arial" panose="020B0604020202020204" pitchFamily="34" charset="0"/>
                <a:cs typeface="Arial" panose="020B0604020202020204" pitchFamily="34" charset="0"/>
              </a:rPr>
              <a:t>tatus </a:t>
            </a:r>
            <a:r>
              <a:rPr lang="de-DE" sz="2400" b="1" i="0" dirty="0" err="1">
                <a:latin typeface="Arial" panose="020B0604020202020204" pitchFamily="34" charset="0"/>
                <a:cs typeface="Arial" panose="020B0604020202020204" pitchFamily="34" charset="0"/>
              </a:rPr>
              <a:t>Criteria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Requests must be in design/definition, pre-feasibility, or financial structuring stage.</a:t>
            </a:r>
            <a:endParaRPr lang="de-DE" sz="2000" dirty="0">
              <a:solidFill>
                <a:srgbClr val="002060"/>
              </a:solidFill>
            </a:endParaRPr>
          </a:p>
        </p:txBody>
      </p:sp>
      <p:sp>
        <p:nvSpPr>
          <p:cNvPr id="18" name="Straight Connector 17">
            <a:extLst>
              <a:ext uri="{FF2B5EF4-FFF2-40B4-BE49-F238E27FC236}">
                <a16:creationId xmlns:a16="http://schemas.microsoft.com/office/drawing/2014/main" id="{340722F2-64A3-E50E-8177-32B1D11C3068}"/>
              </a:ext>
            </a:extLst>
          </p:cNvPr>
          <p:cNvSpPr/>
          <p:nvPr/>
        </p:nvSpPr>
        <p:spPr>
          <a:xfrm>
            <a:off x="19010849" y="10917040"/>
            <a:ext cx="4690168" cy="14167"/>
          </a:xfrm>
          <a:prstGeom prst="line">
            <a:avLst/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244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67D4322-5573-42B1-A68A-8ED1961D2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405" y="1539284"/>
            <a:ext cx="17915163" cy="1803399"/>
          </a:xfrm>
        </p:spPr>
        <p:txBody>
          <a:bodyPr/>
          <a:lstStyle/>
          <a:p>
            <a:r>
              <a:rPr lang="en-GB" sz="8000" dirty="0">
                <a:solidFill>
                  <a:srgbClr val="002060"/>
                </a:solidFill>
              </a:rPr>
              <a:t>DIF Service Mechanism </a:t>
            </a:r>
            <a:br>
              <a:rPr lang="en-GB" sz="8000" dirty="0">
                <a:solidFill>
                  <a:srgbClr val="002060"/>
                </a:solidFill>
              </a:rPr>
            </a:br>
            <a:r>
              <a:rPr lang="en-GB" sz="4000" b="0" dirty="0">
                <a:solidFill>
                  <a:srgbClr val="002060"/>
                </a:solidFill>
                <a:sym typeface="Wingdings" panose="05000000000000000000" pitchFamily="2" charset="2"/>
              </a:rPr>
              <a:t> </a:t>
            </a:r>
            <a:r>
              <a:rPr lang="en-GB" sz="4400" b="0" dirty="0">
                <a:solidFill>
                  <a:srgbClr val="18BAA8"/>
                </a:solidFill>
              </a:rPr>
              <a:t>Preparing public and private investment pipelines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4F3F4C-A011-F4F2-4473-680E6F6CDC0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12880975"/>
            <a:ext cx="669925" cy="360363"/>
          </a:xfrm>
        </p:spPr>
        <p:txBody>
          <a:bodyPr/>
          <a:lstStyle/>
          <a:p>
            <a:pPr defTabSz="1824319">
              <a:lnSpc>
                <a:spcPct val="114000"/>
              </a:lnSpc>
              <a:spcAft>
                <a:spcPts val="2294"/>
              </a:spcAft>
            </a:pPr>
            <a:r>
              <a:rPr lang="en-GB" b="1">
                <a:solidFill>
                  <a:srgbClr val="0A0050"/>
                </a:solidFill>
                <a:latin typeface="Arial" panose="020B0604020202020204"/>
              </a:rPr>
              <a:t> </a:t>
            </a:r>
          </a:p>
        </p:txBody>
      </p:sp>
      <p:sp>
        <p:nvSpPr>
          <p:cNvPr id="59" name="Pfeil: Fünfeck 58">
            <a:extLst>
              <a:ext uri="{FF2B5EF4-FFF2-40B4-BE49-F238E27FC236}">
                <a16:creationId xmlns:a16="http://schemas.microsoft.com/office/drawing/2014/main" id="{A2D8F882-2D47-46B3-9FCC-118C39D1B8AD}"/>
              </a:ext>
            </a:extLst>
          </p:cNvPr>
          <p:cNvSpPr/>
          <p:nvPr/>
        </p:nvSpPr>
        <p:spPr>
          <a:xfrm>
            <a:off x="13954987" y="10291292"/>
            <a:ext cx="9906501" cy="1351315"/>
          </a:xfrm>
          <a:prstGeom prst="homePlate">
            <a:avLst>
              <a:gd name="adj" fmla="val 2464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4319">
              <a:lnSpc>
                <a:spcPct val="114000"/>
              </a:lnSpc>
              <a:spcAft>
                <a:spcPts val="2294"/>
              </a:spcAft>
              <a:defRPr/>
            </a:pPr>
            <a:endParaRPr lang="en-GB" sz="1596" b="1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CDC9A316-9A1A-213E-1F2F-3D75BB3EA31B}"/>
              </a:ext>
            </a:extLst>
          </p:cNvPr>
          <p:cNvSpPr txBox="1">
            <a:spLocks/>
          </p:cNvSpPr>
          <p:nvPr/>
        </p:nvSpPr>
        <p:spPr>
          <a:xfrm>
            <a:off x="23191412" y="12980933"/>
            <a:ext cx="670076" cy="35910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150"/>
              </a:spcAft>
              <a:buFontTx/>
              <a:buNone/>
              <a:defRPr sz="19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1150"/>
              </a:spcAft>
              <a:buFontTx/>
              <a:buNone/>
              <a:defRPr sz="17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288000" indent="-2880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115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950"/>
              </a:spcAft>
              <a:buFontTx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88000" indent="-2880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95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800"/>
              </a:spcAft>
              <a:buFontTx/>
              <a:buNone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88000" indent="-2880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24319">
              <a:spcAft>
                <a:spcPts val="2294"/>
              </a:spcAft>
            </a:pPr>
            <a:r>
              <a:rPr lang="en-US" sz="2394" b="0" dirty="0">
                <a:solidFill>
                  <a:srgbClr val="0A0050"/>
                </a:solidFill>
                <a:latin typeface="Arial" panose="020B0604020202020204"/>
              </a:rPr>
              <a:t>5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27B4B4A-9397-E7AA-8409-988B95F30E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4274697"/>
              </p:ext>
            </p:extLst>
          </p:nvPr>
        </p:nvGraphicFramePr>
        <p:xfrm>
          <a:off x="9442693" y="2503933"/>
          <a:ext cx="13060247" cy="9672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Grafik 7">
            <a:extLst>
              <a:ext uri="{FF2B5EF4-FFF2-40B4-BE49-F238E27FC236}">
                <a16:creationId xmlns:a16="http://schemas.microsoft.com/office/drawing/2014/main" id="{159F60A4-502D-22BD-4B64-1B897A607C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793454" y="9878769"/>
            <a:ext cx="1179363" cy="1179363"/>
          </a:xfrm>
          <a:prstGeom prst="rect">
            <a:avLst/>
          </a:prstGeom>
        </p:spPr>
      </p:pic>
      <p:pic>
        <p:nvPicPr>
          <p:cNvPr id="12" name="Grafik 41">
            <a:extLst>
              <a:ext uri="{FF2B5EF4-FFF2-40B4-BE49-F238E27FC236}">
                <a16:creationId xmlns:a16="http://schemas.microsoft.com/office/drawing/2014/main" id="{27CFD963-6FC1-68B8-1C7E-755AC72A2B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1723044" y="3568555"/>
            <a:ext cx="1539233" cy="1368207"/>
          </a:xfrm>
          <a:prstGeom prst="rect">
            <a:avLst/>
          </a:prstGeom>
        </p:spPr>
      </p:pic>
      <p:sp>
        <p:nvSpPr>
          <p:cNvPr id="14" name="Textfeld 37">
            <a:extLst>
              <a:ext uri="{FF2B5EF4-FFF2-40B4-BE49-F238E27FC236}">
                <a16:creationId xmlns:a16="http://schemas.microsoft.com/office/drawing/2014/main" id="{76B80D83-9654-5DDC-5F12-EF756F64291C}"/>
              </a:ext>
            </a:extLst>
          </p:cNvPr>
          <p:cNvSpPr txBox="1"/>
          <p:nvPr/>
        </p:nvSpPr>
        <p:spPr>
          <a:xfrm>
            <a:off x="1196001" y="3568555"/>
            <a:ext cx="7602808" cy="10339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fontAlgn="base"/>
            <a:r>
              <a:rPr lang="en-US" sz="3600" b="1" i="0" dirty="0">
                <a:solidFill>
                  <a:schemeClr val="accent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are the potential investment projects? </a:t>
            </a:r>
          </a:p>
          <a:p>
            <a:pPr algn="just" rtl="0" fontAlgn="base"/>
            <a:endParaRPr lang="en-US" sz="3600" b="1" i="0" dirty="0">
              <a:solidFill>
                <a:schemeClr val="accent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defTabSz="1824319">
              <a:lnSpc>
                <a:spcPct val="114000"/>
              </a:lnSpc>
              <a:spcAft>
                <a:spcPts val="2294"/>
              </a:spcAft>
              <a:buFont typeface="Wingdings" panose="05000000000000000000" pitchFamily="2" charset="2"/>
              <a:buChar char="ü"/>
            </a:pPr>
            <a:r>
              <a:rPr lang="en-GB" sz="2800" b="1" dirty="0">
                <a:solidFill>
                  <a:srgbClr val="18B8A6"/>
                </a:solidFill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Data Infrastructure </a:t>
            </a:r>
            <a:r>
              <a:rPr lang="en-GB" sz="2800" dirty="0">
                <a:solidFill>
                  <a:srgbClr val="0A0050"/>
                </a:solidFill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= </a:t>
            </a:r>
            <a:r>
              <a:rPr lang="en-GB" sz="2800" b="1" dirty="0">
                <a:solidFill>
                  <a:srgbClr val="0A0050"/>
                </a:solidFill>
                <a:latin typeface="Arial" panose="020B0604020202020204"/>
                <a:cs typeface="Arial" panose="020B0604020202020204" pitchFamily="34" charset="0"/>
              </a:rPr>
              <a:t>data processing capacities and services</a:t>
            </a:r>
            <a:r>
              <a:rPr lang="en-GB" sz="2800" dirty="0">
                <a:solidFill>
                  <a:srgbClr val="0A0050"/>
                </a:solidFill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; new and existing data </a:t>
            </a:r>
            <a:r>
              <a:rPr lang="en-GB" sz="2800" dirty="0">
                <a:solidFill>
                  <a:srgbClr val="0A0050"/>
                </a:solidFill>
                <a:latin typeface="Arial" panose="020B0604020202020204"/>
                <a:cs typeface="Arial" panose="020B0604020202020204" pitchFamily="34" charset="0"/>
              </a:rPr>
              <a:t>centres (enterprise, colocation, managed service, cloud services), incl. hardware, operational software; national internet exchange points.</a:t>
            </a:r>
          </a:p>
          <a:p>
            <a:pPr defTabSz="1824319">
              <a:lnSpc>
                <a:spcPct val="114000"/>
              </a:lnSpc>
              <a:spcAft>
                <a:spcPts val="2294"/>
              </a:spcAft>
            </a:pPr>
            <a:r>
              <a:rPr lang="en-GB" sz="3200" b="1" dirty="0">
                <a:solidFill>
                  <a:srgbClr val="0A0050"/>
                </a:solidFill>
                <a:latin typeface="Arial" panose="020B0604020202020204"/>
                <a:cs typeface="Arial" panose="020B0604020202020204" pitchFamily="34" charset="0"/>
              </a:rPr>
              <a:t>What type? </a:t>
            </a:r>
          </a:p>
          <a:p>
            <a:pPr marL="457200" indent="-457200" defTabSz="1824319">
              <a:lnSpc>
                <a:spcPct val="114000"/>
              </a:lnSpc>
              <a:spcAft>
                <a:spcPts val="2294"/>
              </a:spcAft>
              <a:buFont typeface="Wingdings" panose="05000000000000000000" pitchFamily="2" charset="2"/>
              <a:buChar char="ü"/>
            </a:pPr>
            <a:r>
              <a:rPr lang="en-GB" sz="2800" b="1" dirty="0">
                <a:solidFill>
                  <a:srgbClr val="18BAA8"/>
                </a:solidFill>
                <a:latin typeface="Arial" panose="020B0604020202020204"/>
                <a:cs typeface="Arial" panose="020B0604020202020204" pitchFamily="34" charset="0"/>
              </a:rPr>
              <a:t>Green and brown field </a:t>
            </a:r>
          </a:p>
          <a:p>
            <a:pPr marL="457200" indent="-457200" defTabSz="1824319">
              <a:lnSpc>
                <a:spcPct val="114000"/>
              </a:lnSpc>
              <a:spcAft>
                <a:spcPts val="2294"/>
              </a:spcAft>
              <a:buFont typeface="Wingdings" panose="05000000000000000000" pitchFamily="2" charset="2"/>
              <a:buChar char="ü"/>
            </a:pPr>
            <a:r>
              <a:rPr lang="en-GB" sz="2800" b="1" dirty="0">
                <a:solidFill>
                  <a:srgbClr val="18B8A6"/>
                </a:solidFill>
                <a:latin typeface="Arial" panose="020B0604020202020204"/>
                <a:cs typeface="Arial" panose="020B0604020202020204" pitchFamily="34" charset="0"/>
              </a:rPr>
              <a:t>Green and secure </a:t>
            </a:r>
            <a:r>
              <a:rPr lang="en-GB" sz="2800" b="1" dirty="0">
                <a:solidFill>
                  <a:srgbClr val="0A0050"/>
                </a:solidFill>
                <a:latin typeface="Arial" panose="020B0604020202020204"/>
                <a:cs typeface="Arial" panose="020B0604020202020204" pitchFamily="34" charset="0"/>
              </a:rPr>
              <a:t>= </a:t>
            </a:r>
            <a:r>
              <a:rPr lang="en-GB" sz="2800" dirty="0">
                <a:solidFill>
                  <a:srgbClr val="0A0050"/>
                </a:solidFill>
                <a:latin typeface="Arial" panose="020B0604020202020204"/>
                <a:cs typeface="Arial" panose="020B0604020202020204" pitchFamily="34" charset="0"/>
              </a:rPr>
              <a:t>high level of environmental and energy-efficiency and EU cybersecurity standards</a:t>
            </a:r>
          </a:p>
          <a:p>
            <a:pPr defTabSz="1824319">
              <a:lnSpc>
                <a:spcPct val="114000"/>
              </a:lnSpc>
              <a:spcAft>
                <a:spcPts val="2294"/>
              </a:spcAft>
            </a:pPr>
            <a:r>
              <a:rPr lang="en-GB" sz="3200" b="1" dirty="0">
                <a:solidFill>
                  <a:srgbClr val="0A0050"/>
                </a:solidFill>
                <a:latin typeface="Arial" panose="020B0604020202020204"/>
                <a:cs typeface="Arial" panose="020B0604020202020204" pitchFamily="34" charset="0"/>
              </a:rPr>
              <a:t>At what cost?</a:t>
            </a:r>
          </a:p>
          <a:p>
            <a:pPr marL="457200" indent="-457200" defTabSz="1824319">
              <a:lnSpc>
                <a:spcPct val="114000"/>
              </a:lnSpc>
              <a:spcAft>
                <a:spcPts val="2294"/>
              </a:spcAft>
              <a:buFont typeface="Wingdings" panose="05000000000000000000" pitchFamily="2" charset="2"/>
              <a:buChar char="ü"/>
            </a:pPr>
            <a:r>
              <a:rPr lang="en-GB" sz="3200" b="1" dirty="0">
                <a:solidFill>
                  <a:schemeClr val="accent4"/>
                </a:solidFill>
                <a:latin typeface="Arial" panose="020B0604020202020204"/>
                <a:cs typeface="Arial" panose="020B0604020202020204" pitchFamily="34" charset="0"/>
              </a:rPr>
              <a:t>No cost to project owners and financial institutions</a:t>
            </a:r>
          </a:p>
        </p:txBody>
      </p:sp>
    </p:spTree>
    <p:extLst>
      <p:ext uri="{BB962C8B-B14F-4D97-AF65-F5344CB8AC3E}">
        <p14:creationId xmlns:p14="http://schemas.microsoft.com/office/powerpoint/2010/main" val="274677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029DBF-9A55-4BB0-5059-1DEDF2BEA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286" y="1680082"/>
            <a:ext cx="17915163" cy="180339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defTabSz="914400"/>
            <a:r>
              <a:rPr lang="en-US" sz="8000" b="1" kern="1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 Project Advisory Service Model</a:t>
            </a:r>
            <a:br>
              <a:rPr lang="en-US" sz="8000" b="1" kern="1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0" b="1" kern="1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35396C9-DF4A-63B6-FD24-A96EAD8AD0FF}"/>
              </a:ext>
            </a:extLst>
          </p:cNvPr>
          <p:cNvSpPr txBox="1"/>
          <p:nvPr/>
        </p:nvSpPr>
        <p:spPr>
          <a:xfrm>
            <a:off x="1451349" y="2933312"/>
            <a:ext cx="176600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18B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Coaching and advisory provided to project developers and promoters </a:t>
            </a:r>
            <a:r>
              <a:rPr lang="en-US" sz="36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the DIF is at the heart of the Service Model </a:t>
            </a:r>
            <a:endParaRPr lang="de-DE" sz="36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21562AC-81AA-3285-198D-E801E4A2FF3E}"/>
              </a:ext>
            </a:extLst>
          </p:cNvPr>
          <p:cNvSpPr txBox="1"/>
          <p:nvPr/>
        </p:nvSpPr>
        <p:spPr>
          <a:xfrm rot="10800000" flipV="1">
            <a:off x="17657639" y="4072383"/>
            <a:ext cx="499281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solidFill>
                <a:srgbClr val="18B8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solidFill>
                <a:srgbClr val="18B8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solidFill>
                <a:srgbClr val="18B8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solidFill>
                  <a:srgbClr val="18B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Result: </a:t>
            </a:r>
            <a:r>
              <a:rPr lang="en-US" sz="32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high-quality project proposals turned into bankable investments</a:t>
            </a:r>
            <a:endParaRPr lang="de-DE" sz="32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1177A6-B5BB-FC84-3EB5-25BECF260877}"/>
              </a:ext>
            </a:extLst>
          </p:cNvPr>
          <p:cNvSpPr/>
          <p:nvPr/>
        </p:nvSpPr>
        <p:spPr>
          <a:xfrm>
            <a:off x="-26742" y="9582357"/>
            <a:ext cx="24601242" cy="47340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03D445-F780-CB72-A854-542ECC773AD4}"/>
              </a:ext>
            </a:extLst>
          </p:cNvPr>
          <p:cNvSpPr txBox="1"/>
          <p:nvPr/>
        </p:nvSpPr>
        <p:spPr>
          <a:xfrm>
            <a:off x="1451349" y="4163623"/>
            <a:ext cx="1469656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endParaRPr lang="en-US" sz="32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/>
            <a:r>
              <a:rPr lang="en-US" sz="3600" b="1" i="0" dirty="0">
                <a:solidFill>
                  <a:schemeClr val="accent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How?</a:t>
            </a:r>
          </a:p>
          <a:p>
            <a:pPr marL="457200" indent="-45720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125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Advisory services on </a:t>
            </a:r>
            <a:r>
              <a:rPr lang="en-US" sz="3200" b="1" dirty="0">
                <a:solidFill>
                  <a:srgbClr val="18B8A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integrated project design</a:t>
            </a:r>
            <a:r>
              <a:rPr lang="en-US" sz="3200" dirty="0">
                <a:solidFill>
                  <a:srgbClr val="00125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i.e. pre-feasibility for African promoters/developers </a:t>
            </a:r>
          </a:p>
          <a:p>
            <a:pPr marL="457200" indent="-45720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18B8A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Facilitation </a:t>
            </a:r>
            <a:r>
              <a:rPr lang="en-US" sz="3200" dirty="0">
                <a:solidFill>
                  <a:srgbClr val="00125C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of European investment opportunities in public-purpose projects, </a:t>
            </a:r>
            <a:r>
              <a:rPr lang="en-GB" sz="3200" dirty="0">
                <a:solidFill>
                  <a:srgbClr val="00125C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utilising</a:t>
            </a:r>
            <a:r>
              <a:rPr lang="en-US" sz="3200" dirty="0">
                <a:solidFill>
                  <a:srgbClr val="00125C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EFSD+ blended finance</a:t>
            </a:r>
          </a:p>
          <a:p>
            <a:pPr marL="457200" indent="-45720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18B8A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Liaison – honest broker</a:t>
            </a:r>
            <a:r>
              <a:rPr lang="en-US" sz="3200" dirty="0">
                <a:solidFill>
                  <a:srgbClr val="00125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between European EDFIs / MDB and European and African industry </a:t>
            </a:r>
          </a:p>
          <a:p>
            <a:pPr marL="457200" indent="-45720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125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Support on / hand-over of </a:t>
            </a:r>
            <a:r>
              <a:rPr lang="en-GB" sz="3200" b="1" dirty="0">
                <a:solidFill>
                  <a:srgbClr val="18B8A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funding applications</a:t>
            </a:r>
            <a:r>
              <a:rPr lang="en-GB" sz="3200" dirty="0">
                <a:solidFill>
                  <a:srgbClr val="18B8A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>
                <a:solidFill>
                  <a:srgbClr val="00125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European financing institutions and investors</a:t>
            </a:r>
            <a:endParaRPr lang="en-US" sz="3600" b="1" i="0" dirty="0">
              <a:solidFill>
                <a:schemeClr val="accent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8E7E70-C9FB-4D8B-B6D5-16F8AA350D29}"/>
              </a:ext>
            </a:extLst>
          </p:cNvPr>
          <p:cNvSpPr txBox="1"/>
          <p:nvPr/>
        </p:nvSpPr>
        <p:spPr>
          <a:xfrm>
            <a:off x="1451349" y="12084920"/>
            <a:ext cx="32826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Design</a:t>
            </a:r>
          </a:p>
          <a:p>
            <a:pPr algn="ctr"/>
            <a:r>
              <a:rPr lang="en-US" sz="3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Review </a:t>
            </a:r>
            <a:endParaRPr lang="de-DE" sz="32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5C8BE-64BD-98BB-E391-618A1BB8DC93}"/>
              </a:ext>
            </a:extLst>
          </p:cNvPr>
          <p:cNvSpPr txBox="1"/>
          <p:nvPr/>
        </p:nvSpPr>
        <p:spPr>
          <a:xfrm>
            <a:off x="5343710" y="12084920"/>
            <a:ext cx="44860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12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Business, financial plan review and project organizational setup</a:t>
            </a:r>
            <a:endParaRPr lang="de-DE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1CDC22-DD5E-2D97-FA5E-196343F2AAD9}"/>
              </a:ext>
            </a:extLst>
          </p:cNvPr>
          <p:cNvSpPr txBox="1"/>
          <p:nvPr/>
        </p:nvSpPr>
        <p:spPr>
          <a:xfrm>
            <a:off x="10224657" y="12084920"/>
            <a:ext cx="38231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800" algn="ctr"/>
            <a:r>
              <a:rPr lang="de-DE" sz="3200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Pre-Feasibility</a:t>
            </a:r>
            <a:endParaRPr lang="de-DE" sz="32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800" algn="ctr"/>
            <a:r>
              <a:rPr lang="de-DE" sz="3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endParaRPr lang="en-US" sz="32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397D6E-6D2A-63D3-4FA4-A5037BA281F1}"/>
              </a:ext>
            </a:extLst>
          </p:cNvPr>
          <p:cNvSpPr txBox="1"/>
          <p:nvPr/>
        </p:nvSpPr>
        <p:spPr>
          <a:xfrm>
            <a:off x="14241045" y="12135354"/>
            <a:ext cx="382317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promotion strategy and fund-raising support </a:t>
            </a:r>
          </a:p>
          <a:p>
            <a:endParaRPr lang="de-DE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B8D9671-E32D-4C83-0B17-C26BBD6B157A}"/>
              </a:ext>
            </a:extLst>
          </p:cNvPr>
          <p:cNvSpPr txBox="1"/>
          <p:nvPr/>
        </p:nvSpPr>
        <p:spPr>
          <a:xfrm>
            <a:off x="18982093" y="12135354"/>
            <a:ext cx="31387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Structuring and Closing Support </a:t>
            </a:r>
            <a:endParaRPr lang="de-DE" sz="32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8DFF493-5F7C-D65A-59E5-409C56610583}"/>
              </a:ext>
            </a:extLst>
          </p:cNvPr>
          <p:cNvSpPr txBox="1"/>
          <p:nvPr/>
        </p:nvSpPr>
        <p:spPr>
          <a:xfrm>
            <a:off x="1451349" y="9772699"/>
            <a:ext cx="793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Assistance Services </a:t>
            </a:r>
            <a:endParaRPr lang="de-DE" sz="36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Grafik 17">
            <a:extLst>
              <a:ext uri="{FF2B5EF4-FFF2-40B4-BE49-F238E27FC236}">
                <a16:creationId xmlns:a16="http://schemas.microsoft.com/office/drawing/2014/main" id="{CD887D13-7F64-0A4A-E8D8-5E30EF7D3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29689" y="10748875"/>
            <a:ext cx="1031929" cy="1160920"/>
          </a:xfrm>
          <a:prstGeom prst="rect">
            <a:avLst/>
          </a:prstGeom>
        </p:spPr>
      </p:pic>
      <p:pic>
        <p:nvPicPr>
          <p:cNvPr id="42" name="Grafik 51">
            <a:extLst>
              <a:ext uri="{FF2B5EF4-FFF2-40B4-BE49-F238E27FC236}">
                <a16:creationId xmlns:a16="http://schemas.microsoft.com/office/drawing/2014/main" id="{97E3E0C5-F10E-00AA-F528-20F4DE2D62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17590" y="10866480"/>
            <a:ext cx="1479280" cy="1122827"/>
          </a:xfrm>
          <a:prstGeom prst="rect">
            <a:avLst/>
          </a:prstGeom>
        </p:spPr>
      </p:pic>
      <p:pic>
        <p:nvPicPr>
          <p:cNvPr id="43" name="Grafik 69">
            <a:extLst>
              <a:ext uri="{FF2B5EF4-FFF2-40B4-BE49-F238E27FC236}">
                <a16:creationId xmlns:a16="http://schemas.microsoft.com/office/drawing/2014/main" id="{D066B206-889B-4A67-2CFD-C6569443CE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743863" y="10895812"/>
            <a:ext cx="1615244" cy="1064161"/>
          </a:xfrm>
          <a:prstGeom prst="rect">
            <a:avLst/>
          </a:prstGeom>
        </p:spPr>
      </p:pic>
      <p:pic>
        <p:nvPicPr>
          <p:cNvPr id="45" name="Grafik 77">
            <a:extLst>
              <a:ext uri="{FF2B5EF4-FFF2-40B4-BE49-F238E27FC236}">
                <a16:creationId xmlns:a16="http://schemas.microsoft.com/office/drawing/2014/main" id="{2454F9D0-F3F5-CC06-14CE-812ECE571A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01722" y="10932089"/>
            <a:ext cx="1520230" cy="855129"/>
          </a:xfrm>
          <a:prstGeom prst="rect">
            <a:avLst/>
          </a:prstGeom>
        </p:spPr>
      </p:pic>
      <p:pic>
        <p:nvPicPr>
          <p:cNvPr id="46" name="Grafik 59">
            <a:extLst>
              <a:ext uri="{FF2B5EF4-FFF2-40B4-BE49-F238E27FC236}">
                <a16:creationId xmlns:a16="http://schemas.microsoft.com/office/drawing/2014/main" id="{5E392D08-99F4-3E78-EE48-A21E168EAC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9743863" y="4636334"/>
            <a:ext cx="807751" cy="1633453"/>
          </a:xfrm>
          <a:prstGeom prst="rect">
            <a:avLst/>
          </a:prstGeom>
        </p:spPr>
      </p:pic>
      <p:pic>
        <p:nvPicPr>
          <p:cNvPr id="48" name="Grafik 31">
            <a:extLst>
              <a:ext uri="{FF2B5EF4-FFF2-40B4-BE49-F238E27FC236}">
                <a16:creationId xmlns:a16="http://schemas.microsoft.com/office/drawing/2014/main" id="{B97B75E8-DE3C-0AF1-F9C9-671C0ED9B34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5562375" y="10789822"/>
            <a:ext cx="1171079" cy="1139851"/>
          </a:xfrm>
          <a:prstGeom prst="rect">
            <a:avLst/>
          </a:prstGeom>
        </p:spPr>
      </p:pic>
      <p:sp>
        <p:nvSpPr>
          <p:cNvPr id="7" name="Right Brace 6">
            <a:extLst>
              <a:ext uri="{FF2B5EF4-FFF2-40B4-BE49-F238E27FC236}">
                <a16:creationId xmlns:a16="http://schemas.microsoft.com/office/drawing/2014/main" id="{FA145528-268E-F5F2-4BB1-572BBF837B9B}"/>
              </a:ext>
            </a:extLst>
          </p:cNvPr>
          <p:cNvSpPr/>
          <p:nvPr/>
        </p:nvSpPr>
        <p:spPr>
          <a:xfrm>
            <a:off x="16147915" y="4319081"/>
            <a:ext cx="408562" cy="4902007"/>
          </a:xfrm>
          <a:prstGeom prst="rightBrac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616E47D0-291B-5B9F-9BFF-53542D1481E2}"/>
              </a:ext>
            </a:extLst>
          </p:cNvPr>
          <p:cNvSpPr txBox="1">
            <a:spLocks/>
          </p:cNvSpPr>
          <p:nvPr/>
        </p:nvSpPr>
        <p:spPr>
          <a:xfrm>
            <a:off x="23191412" y="13536102"/>
            <a:ext cx="670076" cy="35910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150"/>
              </a:spcAft>
              <a:buFontTx/>
              <a:buNone/>
              <a:defRPr sz="19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1150"/>
              </a:spcAft>
              <a:buFontTx/>
              <a:buNone/>
              <a:defRPr sz="17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288000" indent="-2880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115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950"/>
              </a:spcAft>
              <a:buFontTx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88000" indent="-2880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95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800"/>
              </a:spcAft>
              <a:buFontTx/>
              <a:buNone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88000" indent="-2880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24319">
              <a:spcAft>
                <a:spcPts val="2294"/>
              </a:spcAft>
            </a:pPr>
            <a:r>
              <a:rPr lang="en-US" sz="2394" b="0" dirty="0">
                <a:solidFill>
                  <a:srgbClr val="0A0050"/>
                </a:solidFill>
                <a:latin typeface="Arial" panose="020B0604020202020204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988733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3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23675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25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17151" cy="13716000"/>
          </a:xfrm>
          <a:prstGeom prst="rect">
            <a:avLst/>
          </a:prstGeom>
          <a:solidFill>
            <a:schemeClr val="accent6"/>
          </a:solidFill>
          <a:ln>
            <a:solidFill>
              <a:srgbClr val="0012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9BFBF9-DC1B-4EA6-7457-1B1AC4BE9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92" y="4555126"/>
            <a:ext cx="5491090" cy="541855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175" cmpd="thinThick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 defTabSz="914400"/>
            <a:r>
              <a:rPr lang="en-US" sz="5200" b="1" kern="1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Tier Expert </a:t>
            </a:r>
            <a:r>
              <a:rPr lang="en-US" sz="52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5200" b="1" kern="1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rofiles</a:t>
            </a:r>
            <a:br>
              <a:rPr lang="en-US" sz="5200" b="1" kern="1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200" b="1" kern="1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for Advisory Services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FB7ED9C-5BE4-7577-7663-F27C467F2C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9060294"/>
              </p:ext>
            </p:extLst>
          </p:nvPr>
        </p:nvGraphicFramePr>
        <p:xfrm>
          <a:off x="5744627" y="1211765"/>
          <a:ext cx="18137060" cy="11292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B717A7-E2F6-B88B-4FFB-47B2BF2C5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408860" y="12676227"/>
            <a:ext cx="5472827" cy="730250"/>
          </a:xfrm>
        </p:spPr>
        <p:txBody>
          <a:bodyPr/>
          <a:lstStyle/>
          <a:p>
            <a:r>
              <a:rPr lang="en-GB" dirty="0">
                <a:solidFill>
                  <a:schemeClr val="accent6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67579121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Custom 2">
      <a:dk1>
        <a:srgbClr val="171616"/>
      </a:dk1>
      <a:lt1>
        <a:sysClr val="window" lastClr="FFFFFF"/>
      </a:lt1>
      <a:dk2>
        <a:srgbClr val="44546A"/>
      </a:dk2>
      <a:lt2>
        <a:srgbClr val="FF5C55"/>
      </a:lt2>
      <a:accent1>
        <a:srgbClr val="1A54EB"/>
      </a:accent1>
      <a:accent2>
        <a:srgbClr val="FFCC03"/>
      </a:accent2>
      <a:accent3>
        <a:srgbClr val="8F4099"/>
      </a:accent3>
      <a:accent4>
        <a:srgbClr val="18BAA8"/>
      </a:accent4>
      <a:accent5>
        <a:srgbClr val="404042"/>
      </a:accent5>
      <a:accent6>
        <a:srgbClr val="00125C"/>
      </a:accent6>
      <a:hlink>
        <a:srgbClr val="0563C1"/>
      </a:hlink>
      <a:folHlink>
        <a:srgbClr val="FF5C55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F8B9460FECFA74686624BF0EBFE5170" ma:contentTypeVersion="18" ma:contentTypeDescription="Ein neues Dokument erstellen." ma:contentTypeScope="" ma:versionID="68c79470173bba7d2d2e78c00701e62d">
  <xsd:schema xmlns:xsd="http://www.w3.org/2001/XMLSchema" xmlns:xs="http://www.w3.org/2001/XMLSchema" xmlns:p="http://schemas.microsoft.com/office/2006/metadata/properties" xmlns:ns2="6e4f4e76-51ae-4169-8210-e14f397d04c6" xmlns:ns3="32034fa4-01f1-48d6-a54f-977068082a43" targetNamespace="http://schemas.microsoft.com/office/2006/metadata/properties" ma:root="true" ma:fieldsID="d79894afc37c56e537226b2a36471cb8" ns2:_="" ns3:_="">
    <xsd:import namespace="6e4f4e76-51ae-4169-8210-e14f397d04c6"/>
    <xsd:import namespace="32034fa4-01f1-48d6-a54f-977068082a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4f4e76-51ae-4169-8210-e14f397d04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Bildmarkierungen" ma:readOnly="false" ma:fieldId="{5cf76f15-5ced-4ddc-b409-7134ff3c332f}" ma:taxonomyMulti="true" ma:sspId="0aed264e-563a-469a-8ebe-271e849ec1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034fa4-01f1-48d6-a54f-977068082a4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f4e0992-37ce-4a11-9c19-ee0ce490bf5a}" ma:internalName="TaxCatchAll" ma:showField="CatchAllData" ma:web="32034fa4-01f1-48d6-a54f-977068082a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2034fa4-01f1-48d6-a54f-977068082a43">
      <UserInfo>
        <DisplayName>Bendjebbour, Yassin GIZ</DisplayName>
        <AccountId>40</AccountId>
        <AccountType/>
      </UserInfo>
      <UserInfo>
        <DisplayName>Matayian, Kelly GIZ KE</DisplayName>
        <AccountId>620</AccountId>
        <AccountType/>
      </UserInfo>
    </SharedWithUsers>
    <TaxCatchAll xmlns="32034fa4-01f1-48d6-a54f-977068082a43" xsi:nil="true"/>
    <lcf76f155ced4ddcb4097134ff3c332f xmlns="6e4f4e76-51ae-4169-8210-e14f397d04c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C53D0B4-8915-4284-84F2-AC9B4CCC68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BCF4C68-0C3F-4A06-A240-260735E0D5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4f4e76-51ae-4169-8210-e14f397d04c6"/>
    <ds:schemaRef ds:uri="32034fa4-01f1-48d6-a54f-977068082a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96A1C7D-CC0E-4D63-B1D5-463DB847F4CB}">
  <ds:schemaRefs>
    <ds:schemaRef ds:uri="c1641a94-b3d2-4378-a5e0-006344485486"/>
    <ds:schemaRef ds:uri="8dbd7ebe-63c9-400f-8afc-0ee4d7b39373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32034fa4-01f1-48d6-a54f-977068082a43"/>
    <ds:schemaRef ds:uri="6e4f4e76-51ae-4169-8210-e14f397d04c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1727</Words>
  <Application>Microsoft Office PowerPoint</Application>
  <PresentationFormat>Personnalisé</PresentationFormat>
  <Paragraphs>226</Paragraphs>
  <Slides>15</Slides>
  <Notes>2</Notes>
  <HiddenSlides>1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3" baseType="lpstr">
      <vt:lpstr>Arial</vt:lpstr>
      <vt:lpstr>Arial </vt:lpstr>
      <vt:lpstr>Arial Bold </vt:lpstr>
      <vt:lpstr>Calibri</vt:lpstr>
      <vt:lpstr>Calibri Light</vt:lpstr>
      <vt:lpstr>Noto Sans</vt:lpstr>
      <vt:lpstr>Wingdings</vt:lpstr>
      <vt:lpstr>Office Theme</vt:lpstr>
      <vt:lpstr>Digital Investment Facility</vt:lpstr>
      <vt:lpstr>The initiative at a glance</vt:lpstr>
      <vt:lpstr>3 Pillars - Specific Objectives </vt:lpstr>
      <vt:lpstr>Promoting  enhanced partnerships  for investments in green and secure data infrastructure   </vt:lpstr>
      <vt:lpstr>DIF Value-Added   Pipeline for Bankable Projects</vt:lpstr>
      <vt:lpstr>Which eligibility criteria will be applied?</vt:lpstr>
      <vt:lpstr>DIF Service Mechanism   Preparing public and private investment pipelines</vt:lpstr>
      <vt:lpstr>DIF Project Advisory Service Model  </vt:lpstr>
      <vt:lpstr>Top Tier Expert Profiles Available for Advisory Services </vt:lpstr>
      <vt:lpstr>How do we work on incoming requests? (I)</vt:lpstr>
      <vt:lpstr>Présentation PowerPoint</vt:lpstr>
      <vt:lpstr>The DIF service provision covers Sub-Saharan Africa     DIF service provision will cover Sub-Saharan Africa, in line with DIF donors’ partner countries in the regions as well as in line with the rest of the Action (in total 49).</vt:lpstr>
      <vt:lpstr>Practitioner’s Guide on Green Data Centers</vt:lpstr>
      <vt:lpstr>Contact SO3: Digital Investment Facility</vt:lpstr>
      <vt:lpstr>Présentation PowerPoint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COELHO Catarina (COMM-EXT)</dc:creator>
  <cp:lastModifiedBy>Carvalho, Thierno Edouard GIZ SN</cp:lastModifiedBy>
  <cp:revision>8</cp:revision>
  <dcterms:created xsi:type="dcterms:W3CDTF">2021-11-10T13:16:55Z</dcterms:created>
  <dcterms:modified xsi:type="dcterms:W3CDTF">2024-09-04T10:50:46Z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0x0101004F8B9460FECFA74686624BF0EBFE5170</vt:lpwstr>
  </property>
  <property fmtid="{D5CDD505-2E9C-101B-9397-08002B2CF9AE}" pid="3" name="MediaServiceImageTags">
    <vt:lpwstr/>
  </property>
</Properties>
</file>